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fntdata" ContentType="application/x-fontdata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1"/>
  </p:handoutMasterIdLst>
  <p:sldIdLst>
    <p:sldId id="258" r:id="rId2"/>
    <p:sldId id="263" r:id="rId3"/>
    <p:sldId id="269" r:id="rId4"/>
    <p:sldId id="273" r:id="rId5"/>
    <p:sldId id="274" r:id="rId6"/>
    <p:sldId id="276" r:id="rId7"/>
    <p:sldId id="277" r:id="rId8"/>
    <p:sldId id="278" r:id="rId9"/>
    <p:sldId id="279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uffy" panose="020B0603060100000000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  <p:embeddedFont>
      <p:font typeface="Twinkl Cursive Looped Thin" panose="02000000000000000000" pitchFamily="2" charset="0"/>
      <p:regular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3CD"/>
    <a:srgbClr val="EBE080"/>
    <a:srgbClr val="80C1EB"/>
    <a:srgbClr val="42A5E2"/>
    <a:srgbClr val="9ED1F0"/>
    <a:srgbClr val="DBEEF9"/>
    <a:srgbClr val="EACC82"/>
    <a:srgbClr val="EEB97E"/>
    <a:srgbClr val="E2D342"/>
    <a:srgbClr val="ACD7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C9BB30-5A95-4645-9477-98DA3E4A2248}" v="5" dt="2021-12-28T19:48:05.3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1435" y="8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180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presProps" Target="presProps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ableStyles" Target="tableStyles.xml"/><Relationship Id="rId30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Bibby" userId="8908bb53-9fc2-45df-9b33-3ca85e0e6214" providerId="ADAL" clId="{FAC9BB30-5A95-4645-9477-98DA3E4A2248}"/>
    <pc:docChg chg="undo custSel modSld">
      <pc:chgData name="Miss Bibby" userId="8908bb53-9fc2-45df-9b33-3ca85e0e6214" providerId="ADAL" clId="{FAC9BB30-5A95-4645-9477-98DA3E4A2248}" dt="2021-12-28T19:48:11.775" v="85" actId="115"/>
      <pc:docMkLst>
        <pc:docMk/>
      </pc:docMkLst>
      <pc:sldChg chg="modSp mod">
        <pc:chgData name="Miss Bibby" userId="8908bb53-9fc2-45df-9b33-3ca85e0e6214" providerId="ADAL" clId="{FAC9BB30-5A95-4645-9477-98DA3E4A2248}" dt="2021-12-28T19:45:47.552" v="65" actId="115"/>
        <pc:sldMkLst>
          <pc:docMk/>
          <pc:sldMk cId="44728588" sldId="263"/>
        </pc:sldMkLst>
        <pc:spChg chg="mod">
          <ac:chgData name="Miss Bibby" userId="8908bb53-9fc2-45df-9b33-3ca85e0e6214" providerId="ADAL" clId="{FAC9BB30-5A95-4645-9477-98DA3E4A2248}" dt="2021-12-28T19:45:47.552" v="65" actId="115"/>
          <ac:spMkLst>
            <pc:docMk/>
            <pc:sldMk cId="44728588" sldId="263"/>
            <ac:spMk id="11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45.811" v="64" actId="115"/>
          <ac:spMkLst>
            <pc:docMk/>
            <pc:sldMk cId="44728588" sldId="263"/>
            <ac:spMk id="12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43.043" v="63" actId="2711"/>
          <ac:spMkLst>
            <pc:docMk/>
            <pc:sldMk cId="44728588" sldId="263"/>
            <ac:spMk id="16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43.043" v="63" actId="2711"/>
          <ac:spMkLst>
            <pc:docMk/>
            <pc:sldMk cId="44728588" sldId="263"/>
            <ac:spMk id="20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43.043" v="63" actId="2711"/>
          <ac:spMkLst>
            <pc:docMk/>
            <pc:sldMk cId="44728588" sldId="263"/>
            <ac:spMk id="24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43.043" v="63" actId="2711"/>
          <ac:spMkLst>
            <pc:docMk/>
            <pc:sldMk cId="44728588" sldId="263"/>
            <ac:spMk id="25" creationId="{00000000-0000-0000-0000-000000000000}"/>
          </ac:spMkLst>
        </pc:spChg>
      </pc:sldChg>
      <pc:sldChg chg="modSp">
        <pc:chgData name="Miss Bibby" userId="8908bb53-9fc2-45df-9b33-3ca85e0e6214" providerId="ADAL" clId="{FAC9BB30-5A95-4645-9477-98DA3E4A2248}" dt="2021-12-28T19:45:53.255" v="66" actId="2711"/>
        <pc:sldMkLst>
          <pc:docMk/>
          <pc:sldMk cId="1984492530" sldId="269"/>
        </pc:sldMkLst>
        <pc:spChg chg="mod">
          <ac:chgData name="Miss Bibby" userId="8908bb53-9fc2-45df-9b33-3ca85e0e6214" providerId="ADAL" clId="{FAC9BB30-5A95-4645-9477-98DA3E4A2248}" dt="2021-12-28T19:45:53.255" v="66" actId="2711"/>
          <ac:spMkLst>
            <pc:docMk/>
            <pc:sldMk cId="1984492530" sldId="269"/>
            <ac:spMk id="2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53.255" v="66" actId="2711"/>
          <ac:spMkLst>
            <pc:docMk/>
            <pc:sldMk cId="1984492530" sldId="269"/>
            <ac:spMk id="3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53.255" v="66" actId="2711"/>
          <ac:spMkLst>
            <pc:docMk/>
            <pc:sldMk cId="1984492530" sldId="269"/>
            <ac:spMk id="11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53.255" v="66" actId="2711"/>
          <ac:spMkLst>
            <pc:docMk/>
            <pc:sldMk cId="1984492530" sldId="269"/>
            <ac:spMk id="25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53.255" v="66" actId="2711"/>
          <ac:spMkLst>
            <pc:docMk/>
            <pc:sldMk cId="1984492530" sldId="269"/>
            <ac:spMk id="26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53.255" v="66" actId="2711"/>
          <ac:spMkLst>
            <pc:docMk/>
            <pc:sldMk cId="1984492530" sldId="269"/>
            <ac:spMk id="27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53.255" v="66" actId="2711"/>
          <ac:spMkLst>
            <pc:docMk/>
            <pc:sldMk cId="1984492530" sldId="269"/>
            <ac:spMk id="28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5:53.255" v="66" actId="2711"/>
          <ac:spMkLst>
            <pc:docMk/>
            <pc:sldMk cId="1984492530" sldId="269"/>
            <ac:spMk id="29" creationId="{00000000-0000-0000-0000-000000000000}"/>
          </ac:spMkLst>
        </pc:spChg>
        <pc:picChg chg="mod">
          <ac:chgData name="Miss Bibby" userId="8908bb53-9fc2-45df-9b33-3ca85e0e6214" providerId="ADAL" clId="{FAC9BB30-5A95-4645-9477-98DA3E4A2248}" dt="2021-12-28T19:45:53.255" v="66" actId="2711"/>
          <ac:picMkLst>
            <pc:docMk/>
            <pc:sldMk cId="1984492530" sldId="269"/>
            <ac:picMk id="7" creationId="{00000000-0000-0000-0000-000000000000}"/>
          </ac:picMkLst>
        </pc:picChg>
      </pc:sldChg>
      <pc:sldChg chg="delSp modSp mod delAnim">
        <pc:chgData name="Miss Bibby" userId="8908bb53-9fc2-45df-9b33-3ca85e0e6214" providerId="ADAL" clId="{FAC9BB30-5A95-4645-9477-98DA3E4A2248}" dt="2021-12-28T19:46:24.081" v="68" actId="478"/>
        <pc:sldMkLst>
          <pc:docMk/>
          <pc:sldMk cId="1498961284" sldId="273"/>
        </pc:sldMkLst>
        <pc:spChg chg="mod">
          <ac:chgData name="Miss Bibby" userId="8908bb53-9fc2-45df-9b33-3ca85e0e6214" providerId="ADAL" clId="{FAC9BB30-5A95-4645-9477-98DA3E4A2248}" dt="2021-12-28T19:46:03.179" v="67" actId="2711"/>
          <ac:spMkLst>
            <pc:docMk/>
            <pc:sldMk cId="1498961284" sldId="273"/>
            <ac:spMk id="2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03.179" v="67" actId="2711"/>
          <ac:spMkLst>
            <pc:docMk/>
            <pc:sldMk cId="1498961284" sldId="273"/>
            <ac:spMk id="3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03.179" v="67" actId="2711"/>
          <ac:spMkLst>
            <pc:docMk/>
            <pc:sldMk cId="1498961284" sldId="273"/>
            <ac:spMk id="6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03.179" v="67" actId="2711"/>
          <ac:spMkLst>
            <pc:docMk/>
            <pc:sldMk cId="1498961284" sldId="273"/>
            <ac:spMk id="7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03.179" v="67" actId="2711"/>
          <ac:spMkLst>
            <pc:docMk/>
            <pc:sldMk cId="1498961284" sldId="273"/>
            <ac:spMk id="8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03.179" v="67" actId="2711"/>
          <ac:spMkLst>
            <pc:docMk/>
            <pc:sldMk cId="1498961284" sldId="273"/>
            <ac:spMk id="9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03.179" v="67" actId="2711"/>
          <ac:spMkLst>
            <pc:docMk/>
            <pc:sldMk cId="1498961284" sldId="273"/>
            <ac:spMk id="10" creationId="{00000000-0000-0000-0000-000000000000}"/>
          </ac:spMkLst>
        </pc:spChg>
        <pc:spChg chg="del mod">
          <ac:chgData name="Miss Bibby" userId="8908bb53-9fc2-45df-9b33-3ca85e0e6214" providerId="ADAL" clId="{FAC9BB30-5A95-4645-9477-98DA3E4A2248}" dt="2021-12-28T19:46:24.081" v="68" actId="478"/>
          <ac:spMkLst>
            <pc:docMk/>
            <pc:sldMk cId="1498961284" sldId="273"/>
            <ac:spMk id="13" creationId="{00000000-0000-0000-0000-000000000000}"/>
          </ac:spMkLst>
        </pc:spChg>
      </pc:sldChg>
      <pc:sldChg chg="addSp delSp modSp mod">
        <pc:chgData name="Miss Bibby" userId="8908bb53-9fc2-45df-9b33-3ca85e0e6214" providerId="ADAL" clId="{FAC9BB30-5A95-4645-9477-98DA3E4A2248}" dt="2021-12-28T19:47:25.376" v="75" actId="115"/>
        <pc:sldMkLst>
          <pc:docMk/>
          <pc:sldMk cId="3649826424" sldId="274"/>
        </pc:sldMkLst>
        <pc:spChg chg="mod">
          <ac:chgData name="Miss Bibby" userId="8908bb53-9fc2-45df-9b33-3ca85e0e6214" providerId="ADAL" clId="{FAC9BB30-5A95-4645-9477-98DA3E4A2248}" dt="2021-12-28T19:47:25.376" v="75" actId="115"/>
          <ac:spMkLst>
            <pc:docMk/>
            <pc:sldMk cId="3649826424" sldId="274"/>
            <ac:spMk id="2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34.018" v="69" actId="2711"/>
          <ac:spMkLst>
            <pc:docMk/>
            <pc:sldMk cId="3649826424" sldId="274"/>
            <ac:spMk id="12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34.018" v="69" actId="2711"/>
          <ac:spMkLst>
            <pc:docMk/>
            <pc:sldMk cId="3649826424" sldId="274"/>
            <ac:spMk id="15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34.018" v="69" actId="2711"/>
          <ac:spMkLst>
            <pc:docMk/>
            <pc:sldMk cId="3649826424" sldId="274"/>
            <ac:spMk id="19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34.018" v="69" actId="2711"/>
          <ac:spMkLst>
            <pc:docMk/>
            <pc:sldMk cId="3649826424" sldId="274"/>
            <ac:spMk id="20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34.018" v="69" actId="2711"/>
          <ac:spMkLst>
            <pc:docMk/>
            <pc:sldMk cId="3649826424" sldId="274"/>
            <ac:spMk id="21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6:34.018" v="69" actId="2711"/>
          <ac:spMkLst>
            <pc:docMk/>
            <pc:sldMk cId="3649826424" sldId="274"/>
            <ac:spMk id="31" creationId="{00000000-0000-0000-0000-000000000000}"/>
          </ac:spMkLst>
        </pc:spChg>
        <pc:grpChg chg="mod">
          <ac:chgData name="Miss Bibby" userId="8908bb53-9fc2-45df-9b33-3ca85e0e6214" providerId="ADAL" clId="{FAC9BB30-5A95-4645-9477-98DA3E4A2248}" dt="2021-12-28T19:46:34.018" v="69" actId="2711"/>
          <ac:grpSpMkLst>
            <pc:docMk/>
            <pc:sldMk cId="3649826424" sldId="274"/>
            <ac:grpSpMk id="8" creationId="{00000000-0000-0000-0000-000000000000}"/>
          </ac:grpSpMkLst>
        </pc:grpChg>
        <pc:grpChg chg="mod">
          <ac:chgData name="Miss Bibby" userId="8908bb53-9fc2-45df-9b33-3ca85e0e6214" providerId="ADAL" clId="{FAC9BB30-5A95-4645-9477-98DA3E4A2248}" dt="2021-12-28T19:46:34.018" v="69" actId="2711"/>
          <ac:grpSpMkLst>
            <pc:docMk/>
            <pc:sldMk cId="3649826424" sldId="274"/>
            <ac:grpSpMk id="9" creationId="{00000000-0000-0000-0000-000000000000}"/>
          </ac:grpSpMkLst>
        </pc:grpChg>
        <pc:grpChg chg="mod">
          <ac:chgData name="Miss Bibby" userId="8908bb53-9fc2-45df-9b33-3ca85e0e6214" providerId="ADAL" clId="{FAC9BB30-5A95-4645-9477-98DA3E4A2248}" dt="2021-12-28T19:46:34.018" v="69" actId="2711"/>
          <ac:grpSpMkLst>
            <pc:docMk/>
            <pc:sldMk cId="3649826424" sldId="274"/>
            <ac:grpSpMk id="10" creationId="{00000000-0000-0000-0000-000000000000}"/>
          </ac:grpSpMkLst>
        </pc:grpChg>
        <pc:picChg chg="add del mod ord">
          <ac:chgData name="Miss Bibby" userId="8908bb53-9fc2-45df-9b33-3ca85e0e6214" providerId="ADAL" clId="{FAC9BB30-5A95-4645-9477-98DA3E4A2248}" dt="2021-12-28T19:47:07.539" v="73" actId="478"/>
          <ac:picMkLst>
            <pc:docMk/>
            <pc:sldMk cId="3649826424" sldId="274"/>
            <ac:picMk id="32" creationId="{00000000-0000-0000-0000-000000000000}"/>
          </ac:picMkLst>
        </pc:picChg>
      </pc:sldChg>
      <pc:sldChg chg="modSp mod">
        <pc:chgData name="Miss Bibby" userId="8908bb53-9fc2-45df-9b33-3ca85e0e6214" providerId="ADAL" clId="{FAC9BB30-5A95-4645-9477-98DA3E4A2248}" dt="2021-12-28T19:47:38.916" v="78" actId="115"/>
        <pc:sldMkLst>
          <pc:docMk/>
          <pc:sldMk cId="2657840468" sldId="276"/>
        </pc:sldMkLst>
        <pc:spChg chg="mod">
          <ac:chgData name="Miss Bibby" userId="8908bb53-9fc2-45df-9b33-3ca85e0e6214" providerId="ADAL" clId="{FAC9BB30-5A95-4645-9477-98DA3E4A2248}" dt="2021-12-28T19:47:38.916" v="78" actId="115"/>
          <ac:spMkLst>
            <pc:docMk/>
            <pc:sldMk cId="2657840468" sldId="276"/>
            <ac:spMk id="2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34.323" v="76" actId="2711"/>
          <ac:spMkLst>
            <pc:docMk/>
            <pc:sldMk cId="2657840468" sldId="276"/>
            <ac:spMk id="25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34.323" v="76" actId="2711"/>
          <ac:spMkLst>
            <pc:docMk/>
            <pc:sldMk cId="2657840468" sldId="276"/>
            <ac:spMk id="26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34.323" v="76" actId="2711"/>
          <ac:spMkLst>
            <pc:docMk/>
            <pc:sldMk cId="2657840468" sldId="276"/>
            <ac:spMk id="27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34.323" v="76" actId="2711"/>
          <ac:spMkLst>
            <pc:docMk/>
            <pc:sldMk cId="2657840468" sldId="276"/>
            <ac:spMk id="28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34.323" v="76" actId="2711"/>
          <ac:spMkLst>
            <pc:docMk/>
            <pc:sldMk cId="2657840468" sldId="276"/>
            <ac:spMk id="29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34.323" v="76" actId="2711"/>
          <ac:spMkLst>
            <pc:docMk/>
            <pc:sldMk cId="2657840468" sldId="276"/>
            <ac:spMk id="31" creationId="{00000000-0000-0000-0000-000000000000}"/>
          </ac:spMkLst>
        </pc:spChg>
      </pc:sldChg>
      <pc:sldChg chg="modSp">
        <pc:chgData name="Miss Bibby" userId="8908bb53-9fc2-45df-9b33-3ca85e0e6214" providerId="ADAL" clId="{FAC9BB30-5A95-4645-9477-98DA3E4A2248}" dt="2021-12-28T19:47:46.950" v="79" actId="2711"/>
        <pc:sldMkLst>
          <pc:docMk/>
          <pc:sldMk cId="2237525852" sldId="277"/>
        </pc:sldMkLst>
        <pc:spChg chg="mod">
          <ac:chgData name="Miss Bibby" userId="8908bb53-9fc2-45df-9b33-3ca85e0e6214" providerId="ADAL" clId="{FAC9BB30-5A95-4645-9477-98DA3E4A2248}" dt="2021-12-28T19:47:46.950" v="79" actId="2711"/>
          <ac:spMkLst>
            <pc:docMk/>
            <pc:sldMk cId="2237525852" sldId="277"/>
            <ac:spMk id="3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46.950" v="79" actId="2711"/>
          <ac:spMkLst>
            <pc:docMk/>
            <pc:sldMk cId="2237525852" sldId="277"/>
            <ac:spMk id="4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46.950" v="79" actId="2711"/>
          <ac:spMkLst>
            <pc:docMk/>
            <pc:sldMk cId="2237525852" sldId="277"/>
            <ac:spMk id="5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46.950" v="79" actId="2711"/>
          <ac:spMkLst>
            <pc:docMk/>
            <pc:sldMk cId="2237525852" sldId="277"/>
            <ac:spMk id="7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46.950" v="79" actId="2711"/>
          <ac:spMkLst>
            <pc:docMk/>
            <pc:sldMk cId="2237525852" sldId="277"/>
            <ac:spMk id="13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46.950" v="79" actId="2711"/>
          <ac:spMkLst>
            <pc:docMk/>
            <pc:sldMk cId="2237525852" sldId="277"/>
            <ac:spMk id="14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46.950" v="79" actId="2711"/>
          <ac:spMkLst>
            <pc:docMk/>
            <pc:sldMk cId="2237525852" sldId="277"/>
            <ac:spMk id="15" creationId="{00000000-0000-0000-0000-000000000000}"/>
          </ac:spMkLst>
        </pc:spChg>
        <pc:picChg chg="mod">
          <ac:chgData name="Miss Bibby" userId="8908bb53-9fc2-45df-9b33-3ca85e0e6214" providerId="ADAL" clId="{FAC9BB30-5A95-4645-9477-98DA3E4A2248}" dt="2021-12-28T19:47:46.950" v="79" actId="2711"/>
          <ac:picMkLst>
            <pc:docMk/>
            <pc:sldMk cId="2237525852" sldId="277"/>
            <ac:picMk id="8" creationId="{00000000-0000-0000-0000-000000000000}"/>
          </ac:picMkLst>
        </pc:picChg>
        <pc:picChg chg="mod">
          <ac:chgData name="Miss Bibby" userId="8908bb53-9fc2-45df-9b33-3ca85e0e6214" providerId="ADAL" clId="{FAC9BB30-5A95-4645-9477-98DA3E4A2248}" dt="2021-12-28T19:47:46.950" v="79" actId="2711"/>
          <ac:picMkLst>
            <pc:docMk/>
            <pc:sldMk cId="2237525852" sldId="277"/>
            <ac:picMk id="10" creationId="{00000000-0000-0000-0000-000000000000}"/>
          </ac:picMkLst>
        </pc:picChg>
      </pc:sldChg>
      <pc:sldChg chg="modSp mod">
        <pc:chgData name="Miss Bibby" userId="8908bb53-9fc2-45df-9b33-3ca85e0e6214" providerId="ADAL" clId="{FAC9BB30-5A95-4645-9477-98DA3E4A2248}" dt="2021-12-28T19:47:58.949" v="82" actId="115"/>
        <pc:sldMkLst>
          <pc:docMk/>
          <pc:sldMk cId="2250592792" sldId="278"/>
        </pc:sldMkLst>
        <pc:spChg chg="mod">
          <ac:chgData name="Miss Bibby" userId="8908bb53-9fc2-45df-9b33-3ca85e0e6214" providerId="ADAL" clId="{FAC9BB30-5A95-4645-9477-98DA3E4A2248}" dt="2021-12-28T19:47:58.949" v="82" actId="115"/>
          <ac:spMkLst>
            <pc:docMk/>
            <pc:sldMk cId="2250592792" sldId="278"/>
            <ac:spMk id="3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7:55.473" v="80" actId="2711"/>
          <ac:spMkLst>
            <pc:docMk/>
            <pc:sldMk cId="2250592792" sldId="278"/>
            <ac:spMk id="4" creationId="{00000000-0000-0000-0000-000000000000}"/>
          </ac:spMkLst>
        </pc:spChg>
      </pc:sldChg>
      <pc:sldChg chg="modSp mod">
        <pc:chgData name="Miss Bibby" userId="8908bb53-9fc2-45df-9b33-3ca85e0e6214" providerId="ADAL" clId="{FAC9BB30-5A95-4645-9477-98DA3E4A2248}" dt="2021-12-28T19:48:11.775" v="85" actId="115"/>
        <pc:sldMkLst>
          <pc:docMk/>
          <pc:sldMk cId="2582955757" sldId="279"/>
        </pc:sldMkLst>
        <pc:spChg chg="mod">
          <ac:chgData name="Miss Bibby" userId="8908bb53-9fc2-45df-9b33-3ca85e0e6214" providerId="ADAL" clId="{FAC9BB30-5A95-4645-9477-98DA3E4A2248}" dt="2021-12-28T19:48:11.775" v="85" actId="115"/>
          <ac:spMkLst>
            <pc:docMk/>
            <pc:sldMk cId="2582955757" sldId="279"/>
            <ac:spMk id="3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8:05.379" v="83" actId="2711"/>
          <ac:spMkLst>
            <pc:docMk/>
            <pc:sldMk cId="2582955757" sldId="279"/>
            <ac:spMk id="4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8:05.379" v="83" actId="2711"/>
          <ac:spMkLst>
            <pc:docMk/>
            <pc:sldMk cId="2582955757" sldId="279"/>
            <ac:spMk id="7" creationId="{00000000-0000-0000-0000-000000000000}"/>
          </ac:spMkLst>
        </pc:spChg>
        <pc:spChg chg="mod">
          <ac:chgData name="Miss Bibby" userId="8908bb53-9fc2-45df-9b33-3ca85e0e6214" providerId="ADAL" clId="{FAC9BB30-5A95-4645-9477-98DA3E4A2248}" dt="2021-12-28T19:48:05.379" v="83" actId="2711"/>
          <ac:spMkLst>
            <pc:docMk/>
            <pc:sldMk cId="2582955757" sldId="279"/>
            <ac:spMk id="13" creationId="{00000000-0000-0000-0000-000000000000}"/>
          </ac:spMkLst>
        </pc:spChg>
        <pc:picChg chg="mod">
          <ac:chgData name="Miss Bibby" userId="8908bb53-9fc2-45df-9b33-3ca85e0e6214" providerId="ADAL" clId="{FAC9BB30-5A95-4645-9477-98DA3E4A2248}" dt="2021-12-28T19:48:05.379" v="83" actId="2711"/>
          <ac:picMkLst>
            <pc:docMk/>
            <pc:sldMk cId="2582955757" sldId="279"/>
            <ac:picMk id="9" creationId="{00000000-0000-0000-0000-000000000000}"/>
          </ac:picMkLst>
        </pc:picChg>
        <pc:picChg chg="mod">
          <ac:chgData name="Miss Bibby" userId="8908bb53-9fc2-45df-9b33-3ca85e0e6214" providerId="ADAL" clId="{FAC9BB30-5A95-4645-9477-98DA3E4A2248}" dt="2021-12-28T19:48:05.379" v="83" actId="2711"/>
          <ac:picMkLst>
            <pc:docMk/>
            <pc:sldMk cId="2582955757" sldId="279"/>
            <ac:picMk id="14" creationId="{00000000-0000-0000-0000-00000000000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0190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dividual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046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ai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122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Talking Partne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06752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2" name="Group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129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00" y="6120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946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05719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3" r:id="rId9"/>
    <p:sldLayoutId id="2147483672" r:id="rId10"/>
    <p:sldLayoutId id="2147483664" r:id="rId11"/>
    <p:sldLayoutId id="2147483665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 Cursive Looped Thin" panose="02000000000000000000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 Cursive Looped Thin" panose="02000000000000000000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u="sng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u="sng" dirty="0">
                <a:latin typeface="Twinkl Cursive Looped Thin" panose="02000000000000000000" pitchFamily="2" charset="0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To explain the main beliefs of Christianity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name some of the main beliefs linked to Christianity </a:t>
            </a:r>
          </a:p>
          <a:p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be able to give an example to show your understanding of the trinity</a:t>
            </a:r>
          </a:p>
          <a:p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create a drama scene to show your understanding of one of the Ten Commandments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4447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Beliefs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38527" y="1288870"/>
            <a:ext cx="2749740" cy="498565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18606" y="1142787"/>
            <a:ext cx="3110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Christians believe:</a:t>
            </a:r>
          </a:p>
        </p:txBody>
      </p:sp>
      <p:sp>
        <p:nvSpPr>
          <p:cNvPr id="3" name="Arrow: Pentagon 2"/>
          <p:cNvSpPr/>
          <p:nvPr/>
        </p:nvSpPr>
        <p:spPr>
          <a:xfrm>
            <a:off x="755650" y="1562062"/>
            <a:ext cx="6287099" cy="604781"/>
          </a:xfrm>
          <a:prstGeom prst="homePlate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That God made the world</a:t>
            </a:r>
          </a:p>
        </p:txBody>
      </p:sp>
      <p:sp>
        <p:nvSpPr>
          <p:cNvPr id="25" name="Arrow: Pentagon 24"/>
          <p:cNvSpPr/>
          <p:nvPr/>
        </p:nvSpPr>
        <p:spPr>
          <a:xfrm>
            <a:off x="755650" y="2279250"/>
            <a:ext cx="6152228" cy="604781"/>
          </a:xfrm>
          <a:prstGeom prst="homePlate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That God gave the </a:t>
            </a:r>
            <a:r>
              <a:rPr lang="en-GB">
                <a:solidFill>
                  <a:schemeClr val="tx1"/>
                </a:solidFill>
                <a:latin typeface="Twinkl Cursive Looped Thin" panose="02000000000000000000" pitchFamily="2" charset="0"/>
              </a:rPr>
              <a:t>Ten </a:t>
            </a:r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C</a:t>
            </a:r>
            <a:r>
              <a:rPr lang="en-GB">
                <a:solidFill>
                  <a:schemeClr val="tx1"/>
                </a:solidFill>
                <a:latin typeface="Twinkl Cursive Looped Thin" panose="02000000000000000000" pitchFamily="2" charset="0"/>
              </a:rPr>
              <a:t>ommandments </a:t>
            </a:r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for people </a:t>
            </a:r>
            <a:b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to live by</a:t>
            </a:r>
          </a:p>
        </p:txBody>
      </p:sp>
      <p:sp>
        <p:nvSpPr>
          <p:cNvPr id="26" name="Arrow: Pentagon 25"/>
          <p:cNvSpPr/>
          <p:nvPr/>
        </p:nvSpPr>
        <p:spPr>
          <a:xfrm>
            <a:off x="755649" y="2996438"/>
            <a:ext cx="5477867" cy="604781"/>
          </a:xfrm>
          <a:prstGeom prst="homePlate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That Jesus is the Son of God</a:t>
            </a:r>
          </a:p>
        </p:txBody>
      </p:sp>
      <p:sp>
        <p:nvSpPr>
          <p:cNvPr id="27" name="Arrow: Pentagon 26"/>
          <p:cNvSpPr/>
          <p:nvPr/>
        </p:nvSpPr>
        <p:spPr>
          <a:xfrm>
            <a:off x="755650" y="3713626"/>
            <a:ext cx="5612738" cy="604781"/>
          </a:xfrm>
          <a:prstGeom prst="homePlate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That Jesus was sent to save people from their sins</a:t>
            </a:r>
          </a:p>
        </p:txBody>
      </p:sp>
      <p:sp>
        <p:nvSpPr>
          <p:cNvPr id="28" name="Arrow: Pentagon 27"/>
          <p:cNvSpPr/>
          <p:nvPr/>
        </p:nvSpPr>
        <p:spPr>
          <a:xfrm>
            <a:off x="755649" y="4430814"/>
            <a:ext cx="6089288" cy="944825"/>
          </a:xfrm>
          <a:prstGeom prst="homePlate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That Jesus was the Messiah who had </a:t>
            </a:r>
            <a:b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been promised in the Old Testament</a:t>
            </a:r>
          </a:p>
        </p:txBody>
      </p:sp>
      <p:sp>
        <p:nvSpPr>
          <p:cNvPr id="29" name="Arrow: Pentagon 28"/>
          <p:cNvSpPr/>
          <p:nvPr/>
        </p:nvSpPr>
        <p:spPr>
          <a:xfrm>
            <a:off x="755649" y="5488044"/>
            <a:ext cx="5900466" cy="604781"/>
          </a:xfrm>
          <a:prstGeom prst="homePlate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In the ‘Trinity’ </a:t>
            </a:r>
          </a:p>
        </p:txBody>
      </p:sp>
    </p:spTree>
    <p:extLst>
      <p:ext uri="{BB962C8B-B14F-4D97-AF65-F5344CB8AC3E}">
        <p14:creationId xmlns:p14="http://schemas.microsoft.com/office/powerpoint/2010/main" val="198449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4447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Jesus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85327"/>
            <a:ext cx="7632700" cy="475141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Who was Jesus?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996253"/>
            <a:ext cx="7632700" cy="475141"/>
          </a:xfrm>
          <a:prstGeom prst="rect">
            <a:avLst/>
          </a:prstGeom>
          <a:noFill/>
          <a:ln w="19050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Christians believe Jesus was fully human.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2507179"/>
            <a:ext cx="7632700" cy="475141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Why is this important to Christians? 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018105"/>
            <a:ext cx="7632700" cy="660372"/>
          </a:xfrm>
          <a:prstGeom prst="rect">
            <a:avLst/>
          </a:prstGeom>
          <a:noFill/>
          <a:ln w="19050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Jesus being fully human meant he lived a life being vulnerable as other humans do and felt pain in the same way as other humans.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0" y="3714262"/>
            <a:ext cx="7632700" cy="683059"/>
          </a:xfrm>
          <a:prstGeom prst="rect">
            <a:avLst/>
          </a:prstGeom>
          <a:noFill/>
          <a:ln w="19050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Jesus was crucified and died on the cross. </a:t>
            </a:r>
            <a:b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Jesus rose from the dead on the third day.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4433106"/>
            <a:ext cx="7632700" cy="1148795"/>
          </a:xfrm>
          <a:prstGeom prst="rect">
            <a:avLst/>
          </a:prstGeom>
          <a:noFill/>
          <a:ln w="19050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As Jesus was fully human, his torture before his death would have caused him pain. This is significant for Christians because Jesus’ suffering is what they believe frees them from sin </a:t>
            </a:r>
            <a:b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– he took the burden of their sin.</a:t>
            </a:r>
          </a:p>
        </p:txBody>
      </p:sp>
    </p:spTree>
    <p:extLst>
      <p:ext uri="{BB962C8B-B14F-4D97-AF65-F5344CB8AC3E}">
        <p14:creationId xmlns:p14="http://schemas.microsoft.com/office/powerpoint/2010/main" val="149896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44473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Beliefs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1262232"/>
            <a:ext cx="7632700" cy="475141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Christians believe in one God.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0" y="1801920"/>
            <a:ext cx="7632700" cy="475141"/>
          </a:xfrm>
          <a:prstGeom prst="rect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However, Christians believe that God is 3 separate but constant persons: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55650" y="4568517"/>
            <a:ext cx="2497122" cy="475141"/>
          </a:xfrm>
          <a:prstGeom prst="rect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Father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323439" y="4568517"/>
            <a:ext cx="2497122" cy="475141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Son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891228" y="4568517"/>
            <a:ext cx="2497122" cy="475141"/>
          </a:xfrm>
          <a:prstGeom prst="rect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Holy Spirit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891227" y="2341608"/>
            <a:ext cx="2497123" cy="2171016"/>
            <a:chOff x="5891227" y="2341608"/>
            <a:chExt cx="2497123" cy="2171016"/>
          </a:xfrm>
        </p:grpSpPr>
        <p:sp>
          <p:nvSpPr>
            <p:cNvPr id="24" name="Rectangle 23"/>
            <p:cNvSpPr/>
            <p:nvPr/>
          </p:nvSpPr>
          <p:spPr>
            <a:xfrm>
              <a:off x="5891228" y="2342744"/>
              <a:ext cx="2497122" cy="2169880"/>
            </a:xfrm>
            <a:prstGeom prst="rect">
              <a:avLst/>
            </a:prstGeom>
            <a:solidFill>
              <a:srgbClr val="F7F3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Twinkl Cursive Looped Thin" panose="02000000000000000000" pitchFamily="2" charset="0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23" r="9313"/>
            <a:stretch/>
          </p:blipFill>
          <p:spPr>
            <a:xfrm>
              <a:off x="5891227" y="2341608"/>
              <a:ext cx="2497123" cy="2163498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755650" y="2341608"/>
            <a:ext cx="2497122" cy="2171016"/>
            <a:chOff x="755650" y="2341608"/>
            <a:chExt cx="2497122" cy="2171016"/>
          </a:xfrm>
        </p:grpSpPr>
        <p:sp>
          <p:nvSpPr>
            <p:cNvPr id="22" name="Rectangle 21"/>
            <p:cNvSpPr/>
            <p:nvPr/>
          </p:nvSpPr>
          <p:spPr>
            <a:xfrm>
              <a:off x="755650" y="2342744"/>
              <a:ext cx="2497122" cy="2169880"/>
            </a:xfrm>
            <a:prstGeom prst="rect">
              <a:avLst/>
            </a:prstGeom>
            <a:solidFill>
              <a:srgbClr val="F7F3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Twinkl Cursive Looped Thin" panose="02000000000000000000" pitchFamily="2" charset="0"/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12" t="3460" r="10612"/>
            <a:stretch/>
          </p:blipFill>
          <p:spPr>
            <a:xfrm>
              <a:off x="755650" y="2341608"/>
              <a:ext cx="2497122" cy="2163498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3323438" y="2342744"/>
            <a:ext cx="2497123" cy="2169880"/>
            <a:chOff x="3323438" y="2342744"/>
            <a:chExt cx="2497123" cy="2169880"/>
          </a:xfrm>
        </p:grpSpPr>
        <p:sp>
          <p:nvSpPr>
            <p:cNvPr id="23" name="Rectangle 22"/>
            <p:cNvSpPr/>
            <p:nvPr/>
          </p:nvSpPr>
          <p:spPr>
            <a:xfrm>
              <a:off x="3323439" y="2342744"/>
              <a:ext cx="2497122" cy="2169880"/>
            </a:xfrm>
            <a:prstGeom prst="rect">
              <a:avLst/>
            </a:prstGeom>
            <a:solidFill>
              <a:srgbClr val="F7F3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Twinkl Cursive Looped Thin" panose="02000000000000000000" pitchFamily="2" charset="0"/>
              </a:endParaRPr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165" r="18519" b="75561"/>
            <a:stretch/>
          </p:blipFill>
          <p:spPr>
            <a:xfrm flipH="1">
              <a:off x="3323438" y="2512301"/>
              <a:ext cx="2497123" cy="2000323"/>
            </a:xfrm>
            <a:prstGeom prst="rect">
              <a:avLst/>
            </a:prstGeom>
          </p:spPr>
        </p:pic>
      </p:grpSp>
      <p:sp>
        <p:nvSpPr>
          <p:cNvPr id="31" name="Rectangle 30"/>
          <p:cNvSpPr/>
          <p:nvPr/>
        </p:nvSpPr>
        <p:spPr>
          <a:xfrm>
            <a:off x="755650" y="5099551"/>
            <a:ext cx="7632700" cy="993274"/>
          </a:xfrm>
          <a:prstGeom prst="rect">
            <a:avLst/>
          </a:prstGeom>
          <a:solidFill>
            <a:srgbClr val="F7F3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Christians believe that God is Father, Son and Holy Spirit quite separately but all at the same time. This is called the Trinity. To some people this can be quite a confusing idea.</a:t>
            </a:r>
          </a:p>
        </p:txBody>
      </p:sp>
    </p:spTree>
    <p:extLst>
      <p:ext uri="{BB962C8B-B14F-4D97-AF65-F5344CB8AC3E}">
        <p14:creationId xmlns:p14="http://schemas.microsoft.com/office/powerpoint/2010/main" val="3649826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0 -0.5590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796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31" grpId="0" animBg="1"/>
      <p:bldP spid="3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755650" y="1262232"/>
            <a:ext cx="7632700" cy="993274"/>
          </a:xfrm>
          <a:prstGeom prst="rect">
            <a:avLst/>
          </a:prstGeom>
          <a:solidFill>
            <a:srgbClr val="F7F3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Christians believe that God is Father, Son and Holy Spirit quite separately but all at the same time. This is called the Trinity. To some people this can be quite a confusing idea.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844473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Beliefs</a:t>
            </a:r>
          </a:p>
        </p:txBody>
      </p:sp>
      <p:pic>
        <p:nvPicPr>
          <p:cNvPr id="32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755650" y="2323589"/>
            <a:ext cx="7632700" cy="475141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It can be simplified in the following way.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55650" y="2866813"/>
            <a:ext cx="7632700" cy="1319833"/>
          </a:xfrm>
          <a:prstGeom prst="rect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Ins="720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Katie in Year 6 is a daughter. She is also a sister. She is also a cousin. When Katie is a daughter she does not stop being a sister or a cousin. She is all three of these ‘persons’ at the same time but is still just one person – Katie.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55650" y="4254729"/>
            <a:ext cx="4992007" cy="1293720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Can you think of a similar example?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55650" y="5616532"/>
            <a:ext cx="7632700" cy="475141"/>
          </a:xfrm>
          <a:prstGeom prst="rect">
            <a:avLst/>
          </a:prstGeom>
          <a:solidFill>
            <a:srgbClr val="EAC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How does your example help to explain the idea of the Trinity?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747657" y="4022450"/>
            <a:ext cx="2640693" cy="1525999"/>
            <a:chOff x="5747657" y="4022450"/>
            <a:chExt cx="2640693" cy="1525999"/>
          </a:xfrm>
        </p:grpSpPr>
        <p:sp>
          <p:nvSpPr>
            <p:cNvPr id="29" name="Rectangle 28"/>
            <p:cNvSpPr/>
            <p:nvPr/>
          </p:nvSpPr>
          <p:spPr>
            <a:xfrm>
              <a:off x="5747657" y="4254729"/>
              <a:ext cx="2640693" cy="1293720"/>
            </a:xfrm>
            <a:prstGeom prst="rect">
              <a:avLst/>
            </a:prstGeom>
            <a:solidFill>
              <a:srgbClr val="F7F3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Twinkl Cursive Looped Thin" panose="02000000000000000000" pitchFamily="2" charset="0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13620"/>
            <a:stretch/>
          </p:blipFill>
          <p:spPr>
            <a:xfrm>
              <a:off x="6085025" y="4022450"/>
              <a:ext cx="1965957" cy="15259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5784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718860" y="1336313"/>
            <a:ext cx="2669490" cy="4756512"/>
          </a:xfrm>
          <a:prstGeom prst="rect">
            <a:avLst/>
          </a:prstGeom>
          <a:solidFill>
            <a:srgbClr val="DBE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 Cursive Looped Thin" panose="020000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86405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The Ten Commandments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49" y="1337283"/>
            <a:ext cx="4963211" cy="787352"/>
          </a:xfrm>
          <a:prstGeom prst="rect">
            <a:avLst/>
          </a:prstGeom>
          <a:solidFill>
            <a:srgbClr val="42A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The Ten Commandments are rules from God that Christians live by.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201339"/>
            <a:ext cx="4963210" cy="1312826"/>
          </a:xfrm>
          <a:prstGeom prst="rect">
            <a:avLst/>
          </a:prstGeom>
          <a:solidFill>
            <a:srgbClr val="42A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These rules were given in the Old Testament </a:t>
            </a:r>
            <a:b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(the first part of the Bible, </a:t>
            </a:r>
            <a:b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before Jesus was born).</a:t>
            </a:r>
          </a:p>
        </p:txBody>
      </p:sp>
      <p:pic>
        <p:nvPicPr>
          <p:cNvPr id="8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914" y="2054311"/>
            <a:ext cx="2347383" cy="33205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755649" y="3590869"/>
            <a:ext cx="4963211" cy="787352"/>
          </a:xfrm>
          <a:prstGeom prst="rect">
            <a:avLst/>
          </a:prstGeom>
          <a:solidFill>
            <a:srgbClr val="9ED1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Do all the commandments make sense to you?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4454925"/>
            <a:ext cx="4963210" cy="787352"/>
          </a:xfrm>
          <a:prstGeom prst="rect">
            <a:avLst/>
          </a:prstGeom>
          <a:solidFill>
            <a:srgbClr val="9ED1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Do any of the commandments surprise you?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0" y="5318981"/>
            <a:ext cx="4963210" cy="787352"/>
          </a:xfrm>
          <a:prstGeom prst="rect">
            <a:avLst/>
          </a:prstGeom>
          <a:solidFill>
            <a:srgbClr val="9ED1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Why does some of the language in the commandments need explaining? </a:t>
            </a:r>
          </a:p>
        </p:txBody>
      </p:sp>
    </p:spTree>
    <p:extLst>
      <p:ext uri="{BB962C8B-B14F-4D97-AF65-F5344CB8AC3E}">
        <p14:creationId xmlns:p14="http://schemas.microsoft.com/office/powerpoint/2010/main" val="223752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49" y="2159723"/>
            <a:ext cx="7632701" cy="3933102"/>
          </a:xfrm>
          <a:prstGeom prst="rect">
            <a:avLst/>
          </a:prstGeom>
          <a:solidFill>
            <a:srgbClr val="F7F3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0725" y="510654"/>
            <a:ext cx="8220075" cy="864056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The Ten Commandments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49" y="1374710"/>
            <a:ext cx="7632701" cy="2583335"/>
          </a:xfrm>
          <a:prstGeom prst="rect">
            <a:avLst/>
          </a:prstGeom>
          <a:solidFill>
            <a:srgbClr val="EBE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In your groups create a freeze frame that show one of the Ten Commandments for the rest of the class to guess. </a:t>
            </a:r>
          </a:p>
        </p:txBody>
      </p:sp>
      <p:pic>
        <p:nvPicPr>
          <p:cNvPr id="8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92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2156931"/>
            <a:ext cx="7632701" cy="3425423"/>
          </a:xfrm>
          <a:prstGeom prst="rect">
            <a:avLst/>
          </a:prstGeom>
          <a:solidFill>
            <a:srgbClr val="DBE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 Cursive Looped Thin" panose="020000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920556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Guess the Commandment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49" y="1374711"/>
            <a:ext cx="7632701" cy="724312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Act out your freeze frame or role play!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Can the rest of the class guess your commandment?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5640262"/>
            <a:ext cx="7632700" cy="452563"/>
          </a:xfrm>
          <a:prstGeom prst="rect">
            <a:avLst/>
          </a:prstGeom>
          <a:solidFill>
            <a:srgbClr val="9ED1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How did you know which commandment was being acted out?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07"/>
          <a:stretch/>
        </p:blipFill>
        <p:spPr>
          <a:xfrm>
            <a:off x="2207623" y="2403719"/>
            <a:ext cx="4728755" cy="31786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69"/>
          <a:stretch/>
        </p:blipFill>
        <p:spPr>
          <a:xfrm>
            <a:off x="2784758" y="2295267"/>
            <a:ext cx="3574483" cy="328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95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54281EA246934EBD5956EED5F8AA04" ma:contentTypeVersion="13" ma:contentTypeDescription="Create a new document." ma:contentTypeScope="" ma:versionID="356d7c89c9346b7189232bc86195c470">
  <xsd:schema xmlns:xsd="http://www.w3.org/2001/XMLSchema" xmlns:xs="http://www.w3.org/2001/XMLSchema" xmlns:p="http://schemas.microsoft.com/office/2006/metadata/properties" xmlns:ns2="abdc969b-6b54-4251-94ca-7f0ae6326f3f" xmlns:ns3="8c4d48aa-61dd-4644-a7ae-daa609a18951" targetNamespace="http://schemas.microsoft.com/office/2006/metadata/properties" ma:root="true" ma:fieldsID="fa6761e6417727ba9fdcea769887e831" ns2:_="" ns3:_="">
    <xsd:import namespace="abdc969b-6b54-4251-94ca-7f0ae6326f3f"/>
    <xsd:import namespace="8c4d48aa-61dd-4644-a7ae-daa609a18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c969b-6b54-4251-94ca-7f0ae6326f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4d48aa-61dd-4644-a7ae-daa609a18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302A662-FB08-4646-9232-0AF0E3A7CE99}"/>
</file>

<file path=customXml/itemProps2.xml><?xml version="1.0" encoding="utf-8"?>
<ds:datastoreItem xmlns:ds="http://schemas.openxmlformats.org/officeDocument/2006/customXml" ds:itemID="{72022474-516D-47E0-8E9D-646E04B0296A}"/>
</file>

<file path=customXml/itemProps3.xml><?xml version="1.0" encoding="utf-8"?>
<ds:datastoreItem xmlns:ds="http://schemas.openxmlformats.org/officeDocument/2006/customXml" ds:itemID="{A05A42C4-2B6F-4898-9529-60C71E299BB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534</Words>
  <Application>Microsoft Office PowerPoint</Application>
  <PresentationFormat>On-screen Show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Tuffy</vt:lpstr>
      <vt:lpstr>Twinkl</vt:lpstr>
      <vt:lpstr>Twinkl Cursive Looped Thin</vt:lpstr>
      <vt:lpstr>Twinkl SemiBold</vt:lpstr>
      <vt:lpstr>Office Theme</vt:lpstr>
      <vt:lpstr>PowerPoint Presentation</vt:lpstr>
      <vt:lpstr>PowerPoint Presentation</vt:lpstr>
      <vt:lpstr>Beliefs</vt:lpstr>
      <vt:lpstr>Jesus</vt:lpstr>
      <vt:lpstr>Beliefs</vt:lpstr>
      <vt:lpstr>Beliefs</vt:lpstr>
      <vt:lpstr>The Ten Commandments</vt:lpstr>
      <vt:lpstr>The Ten Commandments</vt:lpstr>
      <vt:lpstr>Guess the Commandment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Miss Bibby</cp:lastModifiedBy>
  <cp:revision>112</cp:revision>
  <dcterms:created xsi:type="dcterms:W3CDTF">2014-10-01T16:09:27Z</dcterms:created>
  <dcterms:modified xsi:type="dcterms:W3CDTF">2022-01-12T14:03:00Z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0x010100AB54281EA246934EBD5956EED5F8AA04</vt:lpwstr>
  </property>
</Properties>
</file>