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58" r:id="rId4"/>
    <p:sldId id="259" r:id="rId5"/>
    <p:sldId id="265" r:id="rId6"/>
    <p:sldId id="266" r:id="rId7"/>
    <p:sldId id="267" r:id="rId8"/>
    <p:sldId id="256" r:id="rId9"/>
    <p:sldId id="260" r:id="rId10"/>
    <p:sldId id="263" r:id="rId11"/>
    <p:sldId id="269" r:id="rId12"/>
    <p:sldId id="26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A7C9D7-52CF-4C10-970C-4161367DAB45}" v="7" dt="2022-01-09T15:48:21.3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7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Relationship Id="rId22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Bibby" userId="8908bb53-9fc2-45df-9b33-3ca85e0e6214" providerId="ADAL" clId="{3BA7C9D7-52CF-4C10-970C-4161367DAB45}"/>
    <pc:docChg chg="custSel delSld modSld sldOrd modMainMaster">
      <pc:chgData name="Miss Bibby" userId="8908bb53-9fc2-45df-9b33-3ca85e0e6214" providerId="ADAL" clId="{3BA7C9D7-52CF-4C10-970C-4161367DAB45}" dt="2022-01-09T15:50:19.979" v="318"/>
      <pc:docMkLst>
        <pc:docMk/>
      </pc:docMkLst>
      <pc:sldChg chg="modSp mod setBg">
        <pc:chgData name="Miss Bibby" userId="8908bb53-9fc2-45df-9b33-3ca85e0e6214" providerId="ADAL" clId="{3BA7C9D7-52CF-4C10-970C-4161367DAB45}" dt="2022-01-09T15:49:30.896" v="316" actId="115"/>
        <pc:sldMkLst>
          <pc:docMk/>
          <pc:sldMk cId="0" sldId="257"/>
        </pc:sldMkLst>
        <pc:spChg chg="mod">
          <ac:chgData name="Miss Bibby" userId="8908bb53-9fc2-45df-9b33-3ca85e0e6214" providerId="ADAL" clId="{3BA7C9D7-52CF-4C10-970C-4161367DAB45}" dt="2022-01-09T15:46:27.110" v="101" actId="115"/>
          <ac:spMkLst>
            <pc:docMk/>
            <pc:sldMk cId="0" sldId="257"/>
            <ac:spMk id="2" creationId="{00000000-0000-0000-0000-000000000000}"/>
          </ac:spMkLst>
        </pc:spChg>
        <pc:spChg chg="mod">
          <ac:chgData name="Miss Bibby" userId="8908bb53-9fc2-45df-9b33-3ca85e0e6214" providerId="ADAL" clId="{3BA7C9D7-52CF-4C10-970C-4161367DAB45}" dt="2022-01-09T15:49:30.896" v="316" actId="115"/>
          <ac:spMkLst>
            <pc:docMk/>
            <pc:sldMk cId="0" sldId="257"/>
            <ac:spMk id="4" creationId="{00000000-0000-0000-0000-000000000000}"/>
          </ac:spMkLst>
        </pc:spChg>
        <pc:picChg chg="mod">
          <ac:chgData name="Miss Bibby" userId="8908bb53-9fc2-45df-9b33-3ca85e0e6214" providerId="ADAL" clId="{3BA7C9D7-52CF-4C10-970C-4161367DAB45}" dt="2022-01-09T15:49:24.064" v="314" actId="14100"/>
          <ac:picMkLst>
            <pc:docMk/>
            <pc:sldMk cId="0" sldId="257"/>
            <ac:picMk id="4104" creationId="{00000000-0000-0000-0000-000000000000}"/>
          </ac:picMkLst>
        </pc:picChg>
      </pc:sldChg>
      <pc:sldChg chg="modSp mod">
        <pc:chgData name="Miss Bibby" userId="8908bb53-9fc2-45df-9b33-3ca85e0e6214" providerId="ADAL" clId="{3BA7C9D7-52CF-4C10-970C-4161367DAB45}" dt="2022-01-09T15:46:33.525" v="102" actId="115"/>
        <pc:sldMkLst>
          <pc:docMk/>
          <pc:sldMk cId="0" sldId="259"/>
        </pc:sldMkLst>
        <pc:spChg chg="mod">
          <ac:chgData name="Miss Bibby" userId="8908bb53-9fc2-45df-9b33-3ca85e0e6214" providerId="ADAL" clId="{3BA7C9D7-52CF-4C10-970C-4161367DAB45}" dt="2022-01-09T15:46:33.525" v="102" actId="115"/>
          <ac:spMkLst>
            <pc:docMk/>
            <pc:sldMk cId="0" sldId="259"/>
            <ac:spMk id="2" creationId="{00000000-0000-0000-0000-000000000000}"/>
          </ac:spMkLst>
        </pc:spChg>
      </pc:sldChg>
      <pc:sldChg chg="addSp delSp modSp mod modClrScheme chgLayout">
        <pc:chgData name="Miss Bibby" userId="8908bb53-9fc2-45df-9b33-3ca85e0e6214" providerId="ADAL" clId="{3BA7C9D7-52CF-4C10-970C-4161367DAB45}" dt="2022-01-09T15:46:06.483" v="96" actId="115"/>
        <pc:sldMkLst>
          <pc:docMk/>
          <pc:sldMk cId="0" sldId="260"/>
        </pc:sldMkLst>
        <pc:spChg chg="mod ord">
          <ac:chgData name="Miss Bibby" userId="8908bb53-9fc2-45df-9b33-3ca85e0e6214" providerId="ADAL" clId="{3BA7C9D7-52CF-4C10-970C-4161367DAB45}" dt="2022-01-09T15:46:06.483" v="96" actId="115"/>
          <ac:spMkLst>
            <pc:docMk/>
            <pc:sldMk cId="0" sldId="260"/>
            <ac:spMk id="2" creationId="{00000000-0000-0000-0000-000000000000}"/>
          </ac:spMkLst>
        </pc:spChg>
        <pc:spChg chg="del">
          <ac:chgData name="Miss Bibby" userId="8908bb53-9fc2-45df-9b33-3ca85e0e6214" providerId="ADAL" clId="{3BA7C9D7-52CF-4C10-970C-4161367DAB45}" dt="2022-01-09T15:45:16.218" v="2" actId="478"/>
          <ac:spMkLst>
            <pc:docMk/>
            <pc:sldMk cId="0" sldId="260"/>
            <ac:spMk id="3" creationId="{00000000-0000-0000-0000-000000000000}"/>
          </ac:spMkLst>
        </pc:spChg>
        <pc:spChg chg="add mod ord">
          <ac:chgData name="Miss Bibby" userId="8908bb53-9fc2-45df-9b33-3ca85e0e6214" providerId="ADAL" clId="{3BA7C9D7-52CF-4C10-970C-4161367DAB45}" dt="2022-01-09T15:45:20.442" v="4" actId="5793"/>
          <ac:spMkLst>
            <pc:docMk/>
            <pc:sldMk cId="0" sldId="260"/>
            <ac:spMk id="4" creationId="{62C99D9A-1308-4EDD-938B-EE50433DA834}"/>
          </ac:spMkLst>
        </pc:spChg>
        <pc:spChg chg="add mod ord">
          <ac:chgData name="Miss Bibby" userId="8908bb53-9fc2-45df-9b33-3ca85e0e6214" providerId="ADAL" clId="{3BA7C9D7-52CF-4C10-970C-4161367DAB45}" dt="2022-01-09T15:45:57.625" v="94" actId="122"/>
          <ac:spMkLst>
            <pc:docMk/>
            <pc:sldMk cId="0" sldId="260"/>
            <ac:spMk id="5" creationId="{4FD8C876-A863-46C6-AAFE-BCCC284CB0B1}"/>
          </ac:spMkLst>
        </pc:spChg>
        <pc:picChg chg="mod">
          <ac:chgData name="Miss Bibby" userId="8908bb53-9fc2-45df-9b33-3ca85e0e6214" providerId="ADAL" clId="{3BA7C9D7-52CF-4C10-970C-4161367DAB45}" dt="2022-01-09T15:46:00.247" v="95" actId="1076"/>
          <ac:picMkLst>
            <pc:docMk/>
            <pc:sldMk cId="0" sldId="260"/>
            <ac:picMk id="17410" creationId="{00000000-0000-0000-0000-000000000000}"/>
          </ac:picMkLst>
        </pc:picChg>
      </pc:sldChg>
      <pc:sldChg chg="modSp del mod">
        <pc:chgData name="Miss Bibby" userId="8908bb53-9fc2-45df-9b33-3ca85e0e6214" providerId="ADAL" clId="{3BA7C9D7-52CF-4C10-970C-4161367DAB45}" dt="2022-01-09T15:48:26.416" v="280" actId="2696"/>
        <pc:sldMkLst>
          <pc:docMk/>
          <pc:sldMk cId="0" sldId="261"/>
        </pc:sldMkLst>
        <pc:spChg chg="mod">
          <ac:chgData name="Miss Bibby" userId="8908bb53-9fc2-45df-9b33-3ca85e0e6214" providerId="ADAL" clId="{3BA7C9D7-52CF-4C10-970C-4161367DAB45}" dt="2022-01-09T15:47:26.533" v="163" actId="115"/>
          <ac:spMkLst>
            <pc:docMk/>
            <pc:sldMk cId="0" sldId="261"/>
            <ac:spMk id="2" creationId="{00000000-0000-0000-0000-000000000000}"/>
          </ac:spMkLst>
        </pc:spChg>
      </pc:sldChg>
      <pc:sldChg chg="modSp mod">
        <pc:chgData name="Miss Bibby" userId="8908bb53-9fc2-45df-9b33-3ca85e0e6214" providerId="ADAL" clId="{3BA7C9D7-52CF-4C10-970C-4161367DAB45}" dt="2022-01-09T15:47:20.836" v="162" actId="14100"/>
        <pc:sldMkLst>
          <pc:docMk/>
          <pc:sldMk cId="0" sldId="263"/>
        </pc:sldMkLst>
        <pc:spChg chg="mod">
          <ac:chgData name="Miss Bibby" userId="8908bb53-9fc2-45df-9b33-3ca85e0e6214" providerId="ADAL" clId="{3BA7C9D7-52CF-4C10-970C-4161367DAB45}" dt="2022-01-09T15:46:55.465" v="124" actId="20577"/>
          <ac:spMkLst>
            <pc:docMk/>
            <pc:sldMk cId="0" sldId="263"/>
            <ac:spMk id="2" creationId="{00000000-0000-0000-0000-000000000000}"/>
          </ac:spMkLst>
        </pc:spChg>
        <pc:spChg chg="mod">
          <ac:chgData name="Miss Bibby" userId="8908bb53-9fc2-45df-9b33-3ca85e0e6214" providerId="ADAL" clId="{3BA7C9D7-52CF-4C10-970C-4161367DAB45}" dt="2022-01-09T15:47:20.836" v="162" actId="14100"/>
          <ac:spMkLst>
            <pc:docMk/>
            <pc:sldMk cId="0" sldId="263"/>
            <ac:spMk id="3" creationId="{00000000-0000-0000-0000-000000000000}"/>
          </ac:spMkLst>
        </pc:spChg>
        <pc:picChg chg="mod">
          <ac:chgData name="Miss Bibby" userId="8908bb53-9fc2-45df-9b33-3ca85e0e6214" providerId="ADAL" clId="{3BA7C9D7-52CF-4C10-970C-4161367DAB45}" dt="2022-01-09T15:47:18.399" v="161" actId="1076"/>
          <ac:picMkLst>
            <pc:docMk/>
            <pc:sldMk cId="0" sldId="263"/>
            <ac:picMk id="1026" creationId="{00000000-0000-0000-0000-000000000000}"/>
          </ac:picMkLst>
        </pc:picChg>
      </pc:sldChg>
      <pc:sldChg chg="modSp mod">
        <pc:chgData name="Miss Bibby" userId="8908bb53-9fc2-45df-9b33-3ca85e0e6214" providerId="ADAL" clId="{3BA7C9D7-52CF-4C10-970C-4161367DAB45}" dt="2022-01-09T15:46:36.471" v="103" actId="115"/>
        <pc:sldMkLst>
          <pc:docMk/>
          <pc:sldMk cId="0" sldId="265"/>
        </pc:sldMkLst>
        <pc:spChg chg="mod">
          <ac:chgData name="Miss Bibby" userId="8908bb53-9fc2-45df-9b33-3ca85e0e6214" providerId="ADAL" clId="{3BA7C9D7-52CF-4C10-970C-4161367DAB45}" dt="2022-01-09T15:46:36.471" v="103" actId="115"/>
          <ac:spMkLst>
            <pc:docMk/>
            <pc:sldMk cId="0" sldId="265"/>
            <ac:spMk id="2" creationId="{00000000-0000-0000-0000-000000000000}"/>
          </ac:spMkLst>
        </pc:spChg>
      </pc:sldChg>
      <pc:sldChg chg="modSp mod">
        <pc:chgData name="Miss Bibby" userId="8908bb53-9fc2-45df-9b33-3ca85e0e6214" providerId="ADAL" clId="{3BA7C9D7-52CF-4C10-970C-4161367DAB45}" dt="2022-01-09T15:46:39.610" v="104" actId="115"/>
        <pc:sldMkLst>
          <pc:docMk/>
          <pc:sldMk cId="0" sldId="266"/>
        </pc:sldMkLst>
        <pc:spChg chg="mod">
          <ac:chgData name="Miss Bibby" userId="8908bb53-9fc2-45df-9b33-3ca85e0e6214" providerId="ADAL" clId="{3BA7C9D7-52CF-4C10-970C-4161367DAB45}" dt="2022-01-09T15:46:39.610" v="104" actId="115"/>
          <ac:spMkLst>
            <pc:docMk/>
            <pc:sldMk cId="0" sldId="266"/>
            <ac:spMk id="2" creationId="{00000000-0000-0000-0000-000000000000}"/>
          </ac:spMkLst>
        </pc:spChg>
      </pc:sldChg>
      <pc:sldChg chg="modSp mod">
        <pc:chgData name="Miss Bibby" userId="8908bb53-9fc2-45df-9b33-3ca85e0e6214" providerId="ADAL" clId="{3BA7C9D7-52CF-4C10-970C-4161367DAB45}" dt="2022-01-09T15:46:44.723" v="105" actId="115"/>
        <pc:sldMkLst>
          <pc:docMk/>
          <pc:sldMk cId="0" sldId="267"/>
        </pc:sldMkLst>
        <pc:spChg chg="mod">
          <ac:chgData name="Miss Bibby" userId="8908bb53-9fc2-45df-9b33-3ca85e0e6214" providerId="ADAL" clId="{3BA7C9D7-52CF-4C10-970C-4161367DAB45}" dt="2022-01-09T15:46:44.723" v="105" actId="115"/>
          <ac:spMkLst>
            <pc:docMk/>
            <pc:sldMk cId="0" sldId="267"/>
            <ac:spMk id="2" creationId="{00000000-0000-0000-0000-000000000000}"/>
          </ac:spMkLst>
        </pc:spChg>
      </pc:sldChg>
      <pc:sldChg chg="modSp mod ord">
        <pc:chgData name="Miss Bibby" userId="8908bb53-9fc2-45df-9b33-3ca85e0e6214" providerId="ADAL" clId="{3BA7C9D7-52CF-4C10-970C-4161367DAB45}" dt="2022-01-09T15:50:19.979" v="318"/>
        <pc:sldMkLst>
          <pc:docMk/>
          <pc:sldMk cId="1644933010" sldId="268"/>
        </pc:sldMkLst>
        <pc:spChg chg="mod">
          <ac:chgData name="Miss Bibby" userId="8908bb53-9fc2-45df-9b33-3ca85e0e6214" providerId="ADAL" clId="{3BA7C9D7-52CF-4C10-970C-4161367DAB45}" dt="2022-01-09T15:46:12.359" v="97" actId="115"/>
          <ac:spMkLst>
            <pc:docMk/>
            <pc:sldMk cId="1644933010" sldId="268"/>
            <ac:spMk id="2" creationId="{5A621246-897C-4D41-81F3-3A295F25ED0B}"/>
          </ac:spMkLst>
        </pc:spChg>
      </pc:sldChg>
      <pc:sldChg chg="addSp modSp mod">
        <pc:chgData name="Miss Bibby" userId="8908bb53-9fc2-45df-9b33-3ca85e0e6214" providerId="ADAL" clId="{3BA7C9D7-52CF-4C10-970C-4161367DAB45}" dt="2022-01-09T15:48:57.279" v="293" actId="14100"/>
        <pc:sldMkLst>
          <pc:docMk/>
          <pc:sldMk cId="683312836" sldId="269"/>
        </pc:sldMkLst>
        <pc:spChg chg="mod">
          <ac:chgData name="Miss Bibby" userId="8908bb53-9fc2-45df-9b33-3ca85e0e6214" providerId="ADAL" clId="{3BA7C9D7-52CF-4C10-970C-4161367DAB45}" dt="2022-01-09T15:48:43.447" v="289" actId="14100"/>
          <ac:spMkLst>
            <pc:docMk/>
            <pc:sldMk cId="683312836" sldId="269"/>
            <ac:spMk id="3" creationId="{E321CF8E-16E7-4B69-9506-50EFD25F8E72}"/>
          </ac:spMkLst>
        </pc:spChg>
        <pc:picChg chg="add mod">
          <ac:chgData name="Miss Bibby" userId="8908bb53-9fc2-45df-9b33-3ca85e0e6214" providerId="ADAL" clId="{3BA7C9D7-52CF-4C10-970C-4161367DAB45}" dt="2022-01-09T15:48:57.279" v="293" actId="14100"/>
          <ac:picMkLst>
            <pc:docMk/>
            <pc:sldMk cId="683312836" sldId="269"/>
            <ac:picMk id="4" creationId="{3056BC35-39C7-402A-BD1C-C65DBA437C52}"/>
          </ac:picMkLst>
        </pc:picChg>
        <pc:picChg chg="add mod">
          <ac:chgData name="Miss Bibby" userId="8908bb53-9fc2-45df-9b33-3ca85e0e6214" providerId="ADAL" clId="{3BA7C9D7-52CF-4C10-970C-4161367DAB45}" dt="2022-01-09T15:48:46.903" v="290" actId="1076"/>
          <ac:picMkLst>
            <pc:docMk/>
            <pc:sldMk cId="683312836" sldId="269"/>
            <ac:picMk id="5" creationId="{4052252D-D249-4745-ACE7-40372C4ED101}"/>
          </ac:picMkLst>
        </pc:picChg>
        <pc:picChg chg="add mod">
          <ac:chgData name="Miss Bibby" userId="8908bb53-9fc2-45df-9b33-3ca85e0e6214" providerId="ADAL" clId="{3BA7C9D7-52CF-4C10-970C-4161367DAB45}" dt="2022-01-09T15:48:36.731" v="285" actId="1076"/>
          <ac:picMkLst>
            <pc:docMk/>
            <pc:sldMk cId="683312836" sldId="269"/>
            <ac:picMk id="6" creationId="{0D94188C-7BDB-4F45-B8DD-5253367AAFEB}"/>
          </ac:picMkLst>
        </pc:picChg>
        <pc:picChg chg="add mod">
          <ac:chgData name="Miss Bibby" userId="8908bb53-9fc2-45df-9b33-3ca85e0e6214" providerId="ADAL" clId="{3BA7C9D7-52CF-4C10-970C-4161367DAB45}" dt="2022-01-09T15:48:35.104" v="284" actId="14100"/>
          <ac:picMkLst>
            <pc:docMk/>
            <pc:sldMk cId="683312836" sldId="269"/>
            <ac:picMk id="7" creationId="{F8E2C29F-7B13-4CD5-9F97-4E4EEC19B22B}"/>
          </ac:picMkLst>
        </pc:picChg>
        <pc:picChg chg="add mod">
          <ac:chgData name="Miss Bibby" userId="8908bb53-9fc2-45df-9b33-3ca85e0e6214" providerId="ADAL" clId="{3BA7C9D7-52CF-4C10-970C-4161367DAB45}" dt="2022-01-09T15:48:31.414" v="282" actId="14100"/>
          <ac:picMkLst>
            <pc:docMk/>
            <pc:sldMk cId="683312836" sldId="269"/>
            <ac:picMk id="8" creationId="{CBC494D4-4DB6-41A3-AFD6-B878D6F86EF2}"/>
          </ac:picMkLst>
        </pc:picChg>
      </pc:sldChg>
      <pc:sldMasterChg chg="setBg modSldLayout">
        <pc:chgData name="Miss Bibby" userId="8908bb53-9fc2-45df-9b33-3ca85e0e6214" providerId="ADAL" clId="{3BA7C9D7-52CF-4C10-970C-4161367DAB45}" dt="2022-01-09T15:46:20.980" v="99"/>
        <pc:sldMasterMkLst>
          <pc:docMk/>
          <pc:sldMasterMk cId="0" sldId="2147483648"/>
        </pc:sldMasterMkLst>
        <pc:sldLayoutChg chg="setBg">
          <pc:chgData name="Miss Bibby" userId="8908bb53-9fc2-45df-9b33-3ca85e0e6214" providerId="ADAL" clId="{3BA7C9D7-52CF-4C10-970C-4161367DAB45}" dt="2022-01-09T15:46:20.980" v="99"/>
          <pc:sldLayoutMkLst>
            <pc:docMk/>
            <pc:sldMasterMk cId="0" sldId="2147483648"/>
            <pc:sldLayoutMk cId="0" sldId="2147483649"/>
          </pc:sldLayoutMkLst>
        </pc:sldLayoutChg>
        <pc:sldLayoutChg chg="setBg">
          <pc:chgData name="Miss Bibby" userId="8908bb53-9fc2-45df-9b33-3ca85e0e6214" providerId="ADAL" clId="{3BA7C9D7-52CF-4C10-970C-4161367DAB45}" dt="2022-01-09T15:46:20.980" v="99"/>
          <pc:sldLayoutMkLst>
            <pc:docMk/>
            <pc:sldMasterMk cId="0" sldId="2147483648"/>
            <pc:sldLayoutMk cId="0" sldId="2147483650"/>
          </pc:sldLayoutMkLst>
        </pc:sldLayoutChg>
        <pc:sldLayoutChg chg="setBg">
          <pc:chgData name="Miss Bibby" userId="8908bb53-9fc2-45df-9b33-3ca85e0e6214" providerId="ADAL" clId="{3BA7C9D7-52CF-4C10-970C-4161367DAB45}" dt="2022-01-09T15:46:20.980" v="99"/>
          <pc:sldLayoutMkLst>
            <pc:docMk/>
            <pc:sldMasterMk cId="0" sldId="2147483648"/>
            <pc:sldLayoutMk cId="0" sldId="2147483651"/>
          </pc:sldLayoutMkLst>
        </pc:sldLayoutChg>
        <pc:sldLayoutChg chg="setBg">
          <pc:chgData name="Miss Bibby" userId="8908bb53-9fc2-45df-9b33-3ca85e0e6214" providerId="ADAL" clId="{3BA7C9D7-52CF-4C10-970C-4161367DAB45}" dt="2022-01-09T15:46:20.980" v="99"/>
          <pc:sldLayoutMkLst>
            <pc:docMk/>
            <pc:sldMasterMk cId="0" sldId="2147483648"/>
            <pc:sldLayoutMk cId="0" sldId="2147483652"/>
          </pc:sldLayoutMkLst>
        </pc:sldLayoutChg>
        <pc:sldLayoutChg chg="setBg">
          <pc:chgData name="Miss Bibby" userId="8908bb53-9fc2-45df-9b33-3ca85e0e6214" providerId="ADAL" clId="{3BA7C9D7-52CF-4C10-970C-4161367DAB45}" dt="2022-01-09T15:46:20.980" v="99"/>
          <pc:sldLayoutMkLst>
            <pc:docMk/>
            <pc:sldMasterMk cId="0" sldId="2147483648"/>
            <pc:sldLayoutMk cId="0" sldId="2147483653"/>
          </pc:sldLayoutMkLst>
        </pc:sldLayoutChg>
        <pc:sldLayoutChg chg="setBg">
          <pc:chgData name="Miss Bibby" userId="8908bb53-9fc2-45df-9b33-3ca85e0e6214" providerId="ADAL" clId="{3BA7C9D7-52CF-4C10-970C-4161367DAB45}" dt="2022-01-09T15:46:20.980" v="99"/>
          <pc:sldLayoutMkLst>
            <pc:docMk/>
            <pc:sldMasterMk cId="0" sldId="2147483648"/>
            <pc:sldLayoutMk cId="0" sldId="2147483654"/>
          </pc:sldLayoutMkLst>
        </pc:sldLayoutChg>
        <pc:sldLayoutChg chg="setBg">
          <pc:chgData name="Miss Bibby" userId="8908bb53-9fc2-45df-9b33-3ca85e0e6214" providerId="ADAL" clId="{3BA7C9D7-52CF-4C10-970C-4161367DAB45}" dt="2022-01-09T15:46:20.980" v="99"/>
          <pc:sldLayoutMkLst>
            <pc:docMk/>
            <pc:sldMasterMk cId="0" sldId="2147483648"/>
            <pc:sldLayoutMk cId="0" sldId="2147483655"/>
          </pc:sldLayoutMkLst>
        </pc:sldLayoutChg>
        <pc:sldLayoutChg chg="setBg">
          <pc:chgData name="Miss Bibby" userId="8908bb53-9fc2-45df-9b33-3ca85e0e6214" providerId="ADAL" clId="{3BA7C9D7-52CF-4C10-970C-4161367DAB45}" dt="2022-01-09T15:46:20.980" v="99"/>
          <pc:sldLayoutMkLst>
            <pc:docMk/>
            <pc:sldMasterMk cId="0" sldId="2147483648"/>
            <pc:sldLayoutMk cId="0" sldId="2147483656"/>
          </pc:sldLayoutMkLst>
        </pc:sldLayoutChg>
        <pc:sldLayoutChg chg="setBg">
          <pc:chgData name="Miss Bibby" userId="8908bb53-9fc2-45df-9b33-3ca85e0e6214" providerId="ADAL" clId="{3BA7C9D7-52CF-4C10-970C-4161367DAB45}" dt="2022-01-09T15:46:20.980" v="99"/>
          <pc:sldLayoutMkLst>
            <pc:docMk/>
            <pc:sldMasterMk cId="0" sldId="2147483648"/>
            <pc:sldLayoutMk cId="0" sldId="2147483657"/>
          </pc:sldLayoutMkLst>
        </pc:sldLayoutChg>
        <pc:sldLayoutChg chg="setBg">
          <pc:chgData name="Miss Bibby" userId="8908bb53-9fc2-45df-9b33-3ca85e0e6214" providerId="ADAL" clId="{3BA7C9D7-52CF-4C10-970C-4161367DAB45}" dt="2022-01-09T15:46:20.980" v="99"/>
          <pc:sldLayoutMkLst>
            <pc:docMk/>
            <pc:sldMasterMk cId="0" sldId="2147483648"/>
            <pc:sldLayoutMk cId="0" sldId="2147483658"/>
          </pc:sldLayoutMkLst>
        </pc:sldLayoutChg>
        <pc:sldLayoutChg chg="setBg">
          <pc:chgData name="Miss Bibby" userId="8908bb53-9fc2-45df-9b33-3ca85e0e6214" providerId="ADAL" clId="{3BA7C9D7-52CF-4C10-970C-4161367DAB45}" dt="2022-01-09T15:46:20.980" v="99"/>
          <pc:sldLayoutMkLst>
            <pc:docMk/>
            <pc:sldMasterMk cId="0" sldId="2147483648"/>
            <pc:sldLayoutMk cId="0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BE79-FC16-4EC4-8CA9-4537871F0228}" type="datetimeFigureOut">
              <a:rPr lang="en-GB" smtClean="0"/>
              <a:pPr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21246-897C-4D41-81F3-3A295F25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>
                <a:latin typeface="Twinkl Cursive Looped Thin" panose="02000000000000000000" pitchFamily="2" charset="0"/>
              </a:rPr>
              <a:t>Learning Objective &amp; Success Criteria</a:t>
            </a:r>
            <a:endParaRPr lang="en-GB" b="1" u="sng" dirty="0">
              <a:latin typeface="Twinkl Cursive Looped Thin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E5272-5280-47B9-A807-E52C09C230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Twinkl Cursive Looped Thin" panose="02000000000000000000" pitchFamily="2" charset="0"/>
              </a:rPr>
              <a:t>To understand the ‘Holy Trinity’ in Christianity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Arial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You will be able to name the three parts of the Trinity</a:t>
            </a:r>
          </a:p>
          <a:p>
            <a:pPr>
              <a:buFont typeface="Arial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You will have asked and answered some questions about the Holy Trinity</a:t>
            </a:r>
          </a:p>
          <a:p>
            <a:pPr>
              <a:buFont typeface="Arial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You will have designed a symbol to help remember the Holy Trinity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933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What Different Things are You?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15716" y="1772695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latin typeface="Twinkl Cursive Looped Thin" panose="02000000000000000000" pitchFamily="2" charset="0"/>
              </a:rPr>
              <a:t>Miss Bibby is:</a:t>
            </a:r>
          </a:p>
        </p:txBody>
      </p:sp>
      <p:pic>
        <p:nvPicPr>
          <p:cNvPr id="4104" name="Picture 8" descr="http://www.washingtonpost.com/blogs/answer-sheet/files/2013/02/teach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4459" y="1988840"/>
            <a:ext cx="2061298" cy="216024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39552" y="4437112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 Cursive Looped Thin" panose="02000000000000000000" pitchFamily="2" charset="0"/>
              </a:rPr>
              <a:t>A sister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07904" y="3429000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Looped Thin" panose="02000000000000000000" pitchFamily="2" charset="0"/>
              </a:rPr>
              <a:t>A Mummy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60232" y="422108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 Cursive Looped Thin" panose="02000000000000000000" pitchFamily="2" charset="0"/>
              </a:rPr>
              <a:t>A teacher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7AC597-C9D0-4053-B6C0-DF08B8D9E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254" y="2611943"/>
            <a:ext cx="2624742" cy="17470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F09401-1AA4-4273-8D31-9D10145776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1483" y="3861048"/>
            <a:ext cx="2880142" cy="292494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What is the Trinity?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915000" cy="4525963"/>
          </a:xfrm>
        </p:spPr>
        <p:txBody>
          <a:bodyPr/>
          <a:lstStyle/>
          <a:p>
            <a:r>
              <a:rPr lang="en-GB" dirty="0">
                <a:latin typeface="Twinkl Cursive Looped Thin" panose="02000000000000000000" pitchFamily="2" charset="0"/>
              </a:rPr>
              <a:t>The Trinity is God.</a:t>
            </a:r>
          </a:p>
          <a:p>
            <a:r>
              <a:rPr lang="en-GB" dirty="0">
                <a:latin typeface="Twinkl Cursive Looped Thin" panose="02000000000000000000" pitchFamily="2" charset="0"/>
              </a:rPr>
              <a:t>God the Father, God the Son and God the Holy Spirit.</a:t>
            </a:r>
          </a:p>
          <a:p>
            <a:r>
              <a:rPr lang="en-GB" dirty="0">
                <a:latin typeface="Twinkl Cursive Looped Thin" panose="02000000000000000000" pitchFamily="2" charset="0"/>
              </a:rPr>
              <a:t>There is </a:t>
            </a:r>
            <a:r>
              <a:rPr lang="en-GB" u="sng" dirty="0">
                <a:latin typeface="Twinkl Cursive Looped Thin" panose="02000000000000000000" pitchFamily="2" charset="0"/>
              </a:rPr>
              <a:t>only one God</a:t>
            </a:r>
            <a:r>
              <a:rPr lang="en-GB" dirty="0">
                <a:latin typeface="Twinkl Cursive Looped Thin" panose="02000000000000000000" pitchFamily="2" charset="0"/>
              </a:rPr>
              <a:t>.</a:t>
            </a:r>
          </a:p>
          <a:p>
            <a:r>
              <a:rPr lang="en-GB" dirty="0">
                <a:latin typeface="Twinkl Cursive Looped Thin" panose="02000000000000000000" pitchFamily="2" charset="0"/>
              </a:rPr>
              <a:t>There are three distinct persons.</a:t>
            </a:r>
          </a:p>
          <a:p>
            <a:r>
              <a:rPr lang="en-GB" dirty="0">
                <a:latin typeface="Twinkl Cursive Looped Thin" panose="02000000000000000000" pitchFamily="2" charset="0"/>
              </a:rPr>
              <a:t>Each person is God.</a:t>
            </a:r>
          </a:p>
          <a:p>
            <a:r>
              <a:rPr lang="en-GB" dirty="0">
                <a:latin typeface="Twinkl Cursive Looped Thin" panose="02000000000000000000" pitchFamily="2" charset="0"/>
              </a:rPr>
              <a:t>There is only </a:t>
            </a:r>
            <a:r>
              <a:rPr lang="en-GB" b="1" dirty="0">
                <a:latin typeface="Twinkl Cursive Looped Thin" panose="02000000000000000000" pitchFamily="2" charset="0"/>
              </a:rPr>
              <a:t>one God</a:t>
            </a:r>
            <a:r>
              <a:rPr lang="en-GB" dirty="0">
                <a:latin typeface="Twinkl Cursive Looped Thin" panose="02000000000000000000" pitchFamily="2" charset="0"/>
              </a:rPr>
              <a:t>.</a:t>
            </a:r>
          </a:p>
        </p:txBody>
      </p:sp>
      <p:pic>
        <p:nvPicPr>
          <p:cNvPr id="15362" name="Picture 2" descr="http://www.dumb.com/god/images/god.jpg"/>
          <p:cNvPicPr>
            <a:picLocks noChangeAspect="1" noChangeArrowheads="1"/>
          </p:cNvPicPr>
          <p:nvPr/>
        </p:nvPicPr>
        <p:blipFill>
          <a:blip r:embed="rId2" cstate="print"/>
          <a:srcRect b="7792"/>
          <a:stretch>
            <a:fillRect/>
          </a:stretch>
        </p:blipFill>
        <p:spPr bwMode="auto">
          <a:xfrm>
            <a:off x="6300192" y="1196752"/>
            <a:ext cx="2555776" cy="1944216"/>
          </a:xfrm>
          <a:prstGeom prst="rect">
            <a:avLst/>
          </a:prstGeom>
          <a:noFill/>
        </p:spPr>
      </p:pic>
      <p:pic>
        <p:nvPicPr>
          <p:cNvPr id="15364" name="Picture 4" descr="https://si0.twimg.com/profile_images/1207702065/jesus2.jpg"/>
          <p:cNvPicPr>
            <a:picLocks noChangeAspect="1" noChangeArrowheads="1"/>
          </p:cNvPicPr>
          <p:nvPr/>
        </p:nvPicPr>
        <p:blipFill>
          <a:blip r:embed="rId3" cstate="print"/>
          <a:srcRect t="6897" b="6897"/>
          <a:stretch>
            <a:fillRect/>
          </a:stretch>
        </p:blipFill>
        <p:spPr bwMode="auto">
          <a:xfrm>
            <a:off x="6516216" y="3140968"/>
            <a:ext cx="2154948" cy="1800200"/>
          </a:xfrm>
          <a:prstGeom prst="rect">
            <a:avLst/>
          </a:prstGeom>
          <a:noFill/>
        </p:spPr>
      </p:pic>
      <p:pic>
        <p:nvPicPr>
          <p:cNvPr id="15366" name="Picture 6" descr="http://1.bp.blogspot.com/-gNjo2SoZw4A/UFzrll3isMI/AAAAAAAAGnw/TRVMwXOzPhE/s1600/holy-spiri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4941168"/>
            <a:ext cx="2500958" cy="16003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What?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90054"/>
            <a:ext cx="4978896" cy="4525963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This can be very confusing. Even some Christians don’t understand properly.</a:t>
            </a:r>
          </a:p>
          <a:p>
            <a:r>
              <a:rPr lang="en-GB" dirty="0">
                <a:latin typeface="Twinkl Cursive Looped Thin" panose="02000000000000000000" pitchFamily="2" charset="0"/>
              </a:rPr>
              <a:t>The Trinity is not 3 Gods joined together.</a:t>
            </a:r>
          </a:p>
          <a:p>
            <a:r>
              <a:rPr lang="en-GB" dirty="0">
                <a:latin typeface="Twinkl Cursive Looped Thin" panose="02000000000000000000" pitchFamily="2" charset="0"/>
              </a:rPr>
              <a:t>It is not 3 people joined to make one God.</a:t>
            </a:r>
          </a:p>
          <a:p>
            <a:r>
              <a:rPr lang="en-GB" dirty="0">
                <a:latin typeface="Twinkl Cursive Looped Thin" panose="02000000000000000000" pitchFamily="2" charset="0"/>
              </a:rPr>
              <a:t>It is not one God split into 3 parts.</a:t>
            </a:r>
          </a:p>
        </p:txBody>
      </p:sp>
      <p:pic>
        <p:nvPicPr>
          <p:cNvPr id="16386" name="Picture 2" descr="http://www.therealpresence.org/essentials/images/holy_trinity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700808"/>
            <a:ext cx="3274832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God the Father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482952" cy="4525963"/>
          </a:xfrm>
        </p:spPr>
        <p:txBody>
          <a:bodyPr/>
          <a:lstStyle/>
          <a:p>
            <a:r>
              <a:rPr lang="en-GB" dirty="0">
                <a:latin typeface="Twinkl Cursive Looped Thin" panose="02000000000000000000" pitchFamily="2" charset="0"/>
              </a:rPr>
              <a:t>Creator of the universe</a:t>
            </a:r>
          </a:p>
          <a:p>
            <a:endParaRPr lang="en-GB" dirty="0">
              <a:latin typeface="Twinkl Cursive Looped Thin" panose="02000000000000000000" pitchFamily="2" charset="0"/>
            </a:endParaRPr>
          </a:p>
          <a:p>
            <a:r>
              <a:rPr lang="en-GB" dirty="0">
                <a:latin typeface="Twinkl Cursive Looped Thin" panose="02000000000000000000" pitchFamily="2" charset="0"/>
              </a:rPr>
              <a:t>Father of Jesus</a:t>
            </a:r>
          </a:p>
          <a:p>
            <a:endParaRPr lang="en-GB" dirty="0">
              <a:latin typeface="Twinkl Cursive Looped Thin" panose="02000000000000000000" pitchFamily="2" charset="0"/>
            </a:endParaRPr>
          </a:p>
          <a:p>
            <a:r>
              <a:rPr lang="en-GB" dirty="0">
                <a:latin typeface="Twinkl Cursive Looped Thin" panose="02000000000000000000" pitchFamily="2" charset="0"/>
              </a:rPr>
              <a:t>Loving Father of all people</a:t>
            </a:r>
          </a:p>
          <a:p>
            <a:endParaRPr lang="en-GB" dirty="0">
              <a:latin typeface="Twinkl Cursive Looped Thin" panose="02000000000000000000" pitchFamily="2" charset="0"/>
            </a:endParaRPr>
          </a:p>
          <a:p>
            <a:r>
              <a:rPr lang="en-GB" dirty="0">
                <a:latin typeface="Twinkl Cursive Looped Thin" panose="02000000000000000000" pitchFamily="2" charset="0"/>
              </a:rPr>
              <a:t>Address as “Our Father”</a:t>
            </a:r>
          </a:p>
        </p:txBody>
      </p:sp>
      <p:pic>
        <p:nvPicPr>
          <p:cNvPr id="22530" name="Picture 2" descr="http://upload.wikimedia.org/wikipedia/commons/thumb/7/7c/Cima_da_Conegliano,_God_the_Father.jpg/300px-Cima_da_Conegliano,_God_the_Father.jpg"/>
          <p:cNvPicPr>
            <a:picLocks noChangeAspect="1" noChangeArrowheads="1"/>
          </p:cNvPicPr>
          <p:nvPr/>
        </p:nvPicPr>
        <p:blipFill>
          <a:blip r:embed="rId2" cstate="print"/>
          <a:srcRect t="2799" b="13230"/>
          <a:stretch>
            <a:fillRect/>
          </a:stretch>
        </p:blipFill>
        <p:spPr bwMode="auto">
          <a:xfrm>
            <a:off x="5364088" y="1340768"/>
            <a:ext cx="3312368" cy="2160240"/>
          </a:xfrm>
          <a:prstGeom prst="rect">
            <a:avLst/>
          </a:prstGeom>
          <a:noFill/>
        </p:spPr>
      </p:pic>
      <p:pic>
        <p:nvPicPr>
          <p:cNvPr id="22532" name="Picture 4" descr="http://1.bp.blogspot.com/-byD_ltSjhGs/URARzzYbd2I/AAAAAAAAAXY/BsH8PO4R33A/s1600/God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573016"/>
            <a:ext cx="2160240" cy="3024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God the Son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762872" cy="4525963"/>
          </a:xfrm>
        </p:spPr>
        <p:txBody>
          <a:bodyPr/>
          <a:lstStyle/>
          <a:p>
            <a:r>
              <a:rPr lang="en-GB" dirty="0">
                <a:latin typeface="Twinkl Cursive Looped Thin" panose="02000000000000000000" pitchFamily="2" charset="0"/>
              </a:rPr>
              <a:t>Jesus</a:t>
            </a:r>
          </a:p>
          <a:p>
            <a:endParaRPr lang="en-GB" dirty="0">
              <a:latin typeface="Twinkl Cursive Looped Thin" panose="02000000000000000000" pitchFamily="2" charset="0"/>
            </a:endParaRPr>
          </a:p>
          <a:p>
            <a:r>
              <a:rPr lang="en-GB" dirty="0">
                <a:latin typeface="Twinkl Cursive Looped Thin" panose="02000000000000000000" pitchFamily="2" charset="0"/>
              </a:rPr>
              <a:t>Has always existed but became human (incarnated) for a time</a:t>
            </a:r>
          </a:p>
          <a:p>
            <a:endParaRPr lang="en-GB" dirty="0">
              <a:latin typeface="Twinkl Cursive Looped Thin" panose="02000000000000000000" pitchFamily="2" charset="0"/>
            </a:endParaRPr>
          </a:p>
          <a:p>
            <a:r>
              <a:rPr lang="en-GB" dirty="0">
                <a:latin typeface="Twinkl Cursive Looped Thin" panose="02000000000000000000" pitchFamily="2" charset="0"/>
              </a:rPr>
              <a:t>Shows the human, loving side of God</a:t>
            </a:r>
          </a:p>
        </p:txBody>
      </p:sp>
      <p:pic>
        <p:nvPicPr>
          <p:cNvPr id="23554" name="Picture 2" descr="http://www.hieropraxis.com/wp-content/uploads/2011/09/Diego-Velazquez-The-Crucifixion-16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484784"/>
            <a:ext cx="3016042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God the Holy Spirit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4525963"/>
          </a:xfrm>
        </p:spPr>
        <p:txBody>
          <a:bodyPr>
            <a:normAutofit fontScale="85000" lnSpcReduction="10000"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Can take any form</a:t>
            </a:r>
          </a:p>
          <a:p>
            <a:endParaRPr lang="en-GB" dirty="0">
              <a:latin typeface="Twinkl Cursive Looped Thin" panose="02000000000000000000" pitchFamily="2" charset="0"/>
            </a:endParaRPr>
          </a:p>
          <a:p>
            <a:r>
              <a:rPr lang="en-GB" dirty="0">
                <a:latin typeface="Twinkl Cursive Looped Thin" panose="02000000000000000000" pitchFamily="2" charset="0"/>
              </a:rPr>
              <a:t>The giver of life</a:t>
            </a:r>
          </a:p>
          <a:p>
            <a:endParaRPr lang="en-GB" dirty="0">
              <a:latin typeface="Twinkl Cursive Looped Thin" panose="02000000000000000000" pitchFamily="2" charset="0"/>
            </a:endParaRPr>
          </a:p>
          <a:p>
            <a:r>
              <a:rPr lang="en-GB" dirty="0">
                <a:latin typeface="Twinkl Cursive Looped Thin" panose="02000000000000000000" pitchFamily="2" charset="0"/>
              </a:rPr>
              <a:t>Lives in people who believe in God</a:t>
            </a:r>
          </a:p>
          <a:p>
            <a:endParaRPr lang="en-GB" dirty="0">
              <a:latin typeface="Twinkl Cursive Looped Thin" panose="02000000000000000000" pitchFamily="2" charset="0"/>
            </a:endParaRPr>
          </a:p>
          <a:p>
            <a:r>
              <a:rPr lang="en-GB" dirty="0">
                <a:latin typeface="Twinkl Cursive Looped Thin" panose="02000000000000000000" pitchFamily="2" charset="0"/>
              </a:rPr>
              <a:t>Brings people to God, comforts people, shows people when they are wrong</a:t>
            </a:r>
          </a:p>
        </p:txBody>
      </p:sp>
      <p:pic>
        <p:nvPicPr>
          <p:cNvPr id="24578" name="Picture 2" descr="http://www.turnbacktogod.com/wp-content/uploads/2010/06/holy-spirit-is-gods-gif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484784"/>
            <a:ext cx="2808312" cy="47613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holytrinityoldcatholicchurch.org/_borders/thd_trinity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77621"/>
            <a:ext cx="2966323" cy="2780928"/>
          </a:xfrm>
          <a:prstGeom prst="rect">
            <a:avLst/>
          </a:prstGeom>
          <a:noFill/>
        </p:spPr>
      </p:pic>
      <p:pic>
        <p:nvPicPr>
          <p:cNvPr id="1028" name="Picture 4" descr="http://atschool.eduweb.co.uk/carolrb/christianity/images/trinit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3070" y="749629"/>
            <a:ext cx="2785470" cy="2636912"/>
          </a:xfrm>
          <a:prstGeom prst="rect">
            <a:avLst/>
          </a:prstGeom>
          <a:noFill/>
        </p:spPr>
      </p:pic>
      <p:pic>
        <p:nvPicPr>
          <p:cNvPr id="1030" name="Picture 6" descr="http://purethirst.org/wp-content/uploads/2011/01/cros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1755" y="3386541"/>
            <a:ext cx="1829410" cy="28305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Our Ideas and Questions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C99D9A-1308-4EDD-938B-EE50433DA83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>
                <a:latin typeface="Twinkl Cursive Looped Thin" panose="02000000000000000000" pitchFamily="2" charset="0"/>
              </a:rPr>
              <a:t>At least 5 questions</a:t>
            </a:r>
          </a:p>
          <a:p>
            <a:endParaRPr lang="en-GB" sz="2800" dirty="0">
              <a:latin typeface="Twinkl Cursive Looped Thin" panose="02000000000000000000" pitchFamily="2" charset="0"/>
            </a:endParaRPr>
          </a:p>
          <a:p>
            <a:r>
              <a:rPr lang="en-GB" sz="2800" dirty="0">
                <a:latin typeface="Twinkl Cursive Looped Thin" panose="02000000000000000000" pitchFamily="2" charset="0"/>
              </a:rPr>
              <a:t>How</a:t>
            </a:r>
          </a:p>
          <a:p>
            <a:r>
              <a:rPr lang="en-GB" sz="2800" dirty="0">
                <a:latin typeface="Twinkl Cursive Looped Thin" panose="02000000000000000000" pitchFamily="2" charset="0"/>
              </a:rPr>
              <a:t>Where</a:t>
            </a:r>
          </a:p>
          <a:p>
            <a:r>
              <a:rPr lang="en-GB" sz="2800" dirty="0">
                <a:latin typeface="Twinkl Cursive Looped Thin" panose="02000000000000000000" pitchFamily="2" charset="0"/>
              </a:rPr>
              <a:t>What</a:t>
            </a:r>
          </a:p>
          <a:p>
            <a:r>
              <a:rPr lang="en-GB" sz="2800" dirty="0">
                <a:latin typeface="Twinkl Cursive Looped Thin" panose="02000000000000000000" pitchFamily="2" charset="0"/>
              </a:rPr>
              <a:t>When</a:t>
            </a:r>
          </a:p>
          <a:p>
            <a:r>
              <a:rPr lang="en-GB" sz="2800" dirty="0">
                <a:latin typeface="Twinkl Cursive Looped Thin" panose="02000000000000000000" pitchFamily="2" charset="0"/>
              </a:rPr>
              <a:t>Why</a:t>
            </a:r>
          </a:p>
          <a:p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FD8C876-A863-46C6-AAFE-BCCC284CB0B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>
                <a:latin typeface="Twinkl Cursive Looped Thin" panose="02000000000000000000" pitchFamily="2" charset="0"/>
                <a:ea typeface="UD Digi Kyokasho N-B" panose="020B0400000000000000" pitchFamily="18" charset="-128"/>
              </a:rPr>
              <a:t>Work in a group and think of 5 questions that you would like to be answered </a:t>
            </a:r>
            <a:endParaRPr lang="en-GB" dirty="0">
              <a:latin typeface="Twinkl Cursive Looped Thin" panose="02000000000000000000" pitchFamily="2" charset="0"/>
              <a:ea typeface="UD Digi Kyokasho N-B" panose="020B0400000000000000" pitchFamily="18" charset="-128"/>
            </a:endParaRPr>
          </a:p>
        </p:txBody>
      </p:sp>
      <p:pic>
        <p:nvPicPr>
          <p:cNvPr id="17410" name="Picture 2" descr="http://upload.wikimedia.org/wikipedia/commons/thumb/b/b3/Shield-Trinity-Scutum-Fidei-English.svg/220px-Shield-Trinity-Scutum-Fidei-English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545715"/>
            <a:ext cx="2890226" cy="26012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inkl Cursive Looped Thin" panose="02000000000000000000" pitchFamily="2" charset="0"/>
              </a:rPr>
              <a:t>Tell Miss Bibby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266928" cy="4525963"/>
          </a:xfrm>
        </p:spPr>
        <p:txBody>
          <a:bodyPr/>
          <a:lstStyle/>
          <a:p>
            <a:r>
              <a:rPr lang="en-GB" dirty="0">
                <a:latin typeface="Twinkl Cursive Looped Thin" panose="02000000000000000000" pitchFamily="2" charset="0"/>
              </a:rPr>
              <a:t>Write a short paragraph to Miss Bibby explaining the Holy Trinity</a:t>
            </a:r>
          </a:p>
          <a:p>
            <a:endParaRPr lang="en-GB" dirty="0">
              <a:latin typeface="Twinkl Cursive Looped Thin" panose="02000000000000000000" pitchFamily="2" charset="0"/>
            </a:endParaRPr>
          </a:p>
          <a:p>
            <a:r>
              <a:rPr lang="en-GB" dirty="0">
                <a:latin typeface="Twinkl Cursive Looped Thin" panose="02000000000000000000" pitchFamily="2" charset="0"/>
              </a:rPr>
              <a:t>Try and include as much information as you can</a:t>
            </a:r>
          </a:p>
        </p:txBody>
      </p:sp>
      <p:pic>
        <p:nvPicPr>
          <p:cNvPr id="1026" name="Picture 2" descr="http://www.nuestrasenoradelasrosas.org/directives/Trinity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084168" y="1844824"/>
            <a:ext cx="2492060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90A9B-F51D-4E03-9F38-B7D78977E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winkl Cursive Looped Thin" panose="02000000000000000000" pitchFamily="2" charset="0"/>
              </a:rPr>
              <a:t>Draw</a:t>
            </a:r>
            <a:endParaRPr lang="en-GB" b="1" dirty="0">
              <a:latin typeface="Twinkl Cursive Looped Thin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21CF8E-16E7-4B69-9506-50EFD25F8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latin typeface="Twinkl Cursive Looped Thin" panose="02000000000000000000" pitchFamily="2" charset="0"/>
              </a:rPr>
              <a:t>Can you draw a picture in your book that shows the Holy Trinity? How might you remember it?</a:t>
            </a:r>
            <a:endParaRPr lang="en-GB" dirty="0">
              <a:latin typeface="Twinkl Cursive Looped Thin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6BC35-39C7-402A-BD1C-C65DBA437C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4928" y="2238534"/>
            <a:ext cx="1937033" cy="17067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52252D-D249-4745-ACE7-40372C4ED1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813" y="2224628"/>
            <a:ext cx="2271877" cy="21277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94188C-7BDB-4F45-B8DD-5253367AAF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0907" y="3782397"/>
            <a:ext cx="2450804" cy="25544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E2C29F-7B13-4CD5-9F97-4E4EEC19B2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8600" y="4365104"/>
            <a:ext cx="2170689" cy="20187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C494D4-4DB6-41A3-AFD6-B878D6F86E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885" y="4465255"/>
            <a:ext cx="2559734" cy="1918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3128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Twinkl Cursive Looped Thin" panose="02000000000000000000" pitchFamily="2" charset="0"/>
              </a:rPr>
              <a:t>How do you feel about the Holy Trinity?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39552" y="1628800"/>
            <a:ext cx="3672408" cy="18002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winkl Cursive Looped Thin" panose="02000000000000000000" pitchFamily="2" charset="0"/>
              </a:rPr>
              <a:t>I understand the Holy Trinity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39552" y="4149080"/>
            <a:ext cx="3672408" cy="18002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winkl Cursive Looped Thin" panose="02000000000000000000" pitchFamily="2" charset="0"/>
              </a:rPr>
              <a:t>I don’t understand the Holy Trinity at all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644008" y="2924944"/>
            <a:ext cx="3672408" cy="18002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winkl Cursive Looped Thin" panose="02000000000000000000" pitchFamily="2" charset="0"/>
              </a:rPr>
              <a:t>I maybe understand the Holy Trinity and need some more help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54281EA246934EBD5956EED5F8AA04" ma:contentTypeVersion="13" ma:contentTypeDescription="Create a new document." ma:contentTypeScope="" ma:versionID="356d7c89c9346b7189232bc86195c470">
  <xsd:schema xmlns:xsd="http://www.w3.org/2001/XMLSchema" xmlns:xs="http://www.w3.org/2001/XMLSchema" xmlns:p="http://schemas.microsoft.com/office/2006/metadata/properties" xmlns:ns2="abdc969b-6b54-4251-94ca-7f0ae6326f3f" xmlns:ns3="8c4d48aa-61dd-4644-a7ae-daa609a18951" targetNamespace="http://schemas.microsoft.com/office/2006/metadata/properties" ma:root="true" ma:fieldsID="fa6761e6417727ba9fdcea769887e831" ns2:_="" ns3:_="">
    <xsd:import namespace="abdc969b-6b54-4251-94ca-7f0ae6326f3f"/>
    <xsd:import namespace="8c4d48aa-61dd-4644-a7ae-daa609a1895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c969b-6b54-4251-94ca-7f0ae6326f3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4d48aa-61dd-4644-a7ae-daa609a1895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409E550-D3DB-4EEE-8FA6-58B8BDFA87E1}"/>
</file>

<file path=customXml/itemProps2.xml><?xml version="1.0" encoding="utf-8"?>
<ds:datastoreItem xmlns:ds="http://schemas.openxmlformats.org/officeDocument/2006/customXml" ds:itemID="{347D8132-AA30-4BCD-BDD3-70A2C684176C}"/>
</file>

<file path=customXml/itemProps3.xml><?xml version="1.0" encoding="utf-8"?>
<ds:datastoreItem xmlns:ds="http://schemas.openxmlformats.org/officeDocument/2006/customXml" ds:itemID="{390850C1-7C4C-41E5-BE31-BB88B3EEF6F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341</Words>
  <Application>Microsoft Office PowerPoint</Application>
  <PresentationFormat>On-screen Show (4:3)</PresentationFormat>
  <Paragraphs>64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Twinkl Cursive Looped Thin</vt:lpstr>
      <vt:lpstr>Office Theme</vt:lpstr>
      <vt:lpstr>Learning Objective &amp; Success Criteria</vt:lpstr>
      <vt:lpstr>What Different Things are You?</vt:lpstr>
      <vt:lpstr>What is the Trinity?</vt:lpstr>
      <vt:lpstr>What?</vt:lpstr>
      <vt:lpstr>God the Father</vt:lpstr>
      <vt:lpstr>God the Son</vt:lpstr>
      <vt:lpstr>God the Holy Spirit</vt:lpstr>
      <vt:lpstr>PowerPoint Presentation</vt:lpstr>
      <vt:lpstr>Our Ideas and Questions</vt:lpstr>
      <vt:lpstr>Tell Miss Bibby</vt:lpstr>
      <vt:lpstr>Draw</vt:lpstr>
      <vt:lpstr>How do you feel about the Holy Trinity?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Nature of God: The Holy Trinity</dc:title>
  <dc:creator>Stella</dc:creator>
  <cp:lastModifiedBy>Miss Bibby</cp:lastModifiedBy>
  <cp:revision>51</cp:revision>
  <dcterms:created xsi:type="dcterms:W3CDTF">2013-04-21T10:56:58Z</dcterms:created>
  <dcterms:modified xsi:type="dcterms:W3CDTF">2022-01-09T15:50:21Z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0x010100AB54281EA246934EBD5956EED5F8AA04</vt:lpwstr>
  </property>
</Properties>
</file>