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3" r:id="rId2"/>
    <p:sldId id="264" r:id="rId3"/>
    <p:sldId id="287" r:id="rId4"/>
    <p:sldId id="278" r:id="rId5"/>
    <p:sldId id="288" r:id="rId6"/>
    <p:sldId id="289" r:id="rId7"/>
    <p:sldId id="290" r:id="rId8"/>
    <p:sldId id="291" r:id="rId9"/>
    <p:sldId id="292" r:id="rId10"/>
    <p:sldId id="293" r:id="rId11"/>
    <p:sldId id="298" r:id="rId12"/>
    <p:sldId id="294" r:id="rId13"/>
    <p:sldId id="295" r:id="rId14"/>
    <p:sldId id="299" r:id="rId15"/>
    <p:sldId id="300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Twinkl Cursive Looped Thin" panose="02000000000000000000" pitchFamily="2" charset="0"/>
      <p:regular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88D6967-997D-4027-A484-C606D40B9441}">
          <p14:sldIdLst>
            <p14:sldId id="263"/>
            <p14:sldId id="264"/>
            <p14:sldId id="287"/>
            <p14:sldId id="278"/>
            <p14:sldId id="288"/>
            <p14:sldId id="289"/>
            <p14:sldId id="290"/>
            <p14:sldId id="291"/>
            <p14:sldId id="292"/>
            <p14:sldId id="293"/>
            <p14:sldId id="298"/>
            <p14:sldId id="294"/>
            <p14:sldId id="295"/>
            <p14:sldId id="299"/>
            <p14:sldId id="300"/>
          </p14:sldIdLst>
        </p14:section>
        <p14:section name="Untitled Section" id="{A91BFD17-2D77-402F-AC9F-DA2DA51B0CF6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547"/>
    <a:srgbClr val="CCB5D8"/>
    <a:srgbClr val="6C388B"/>
    <a:srgbClr val="F3DEA7"/>
    <a:srgbClr val="653B8F"/>
    <a:srgbClr val="B0DDF8"/>
    <a:srgbClr val="32B3A2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8AE7E2-D67F-467D-B55E-9E1A64C26157}" v="24" dt="2022-01-24T20:54:53.1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1478" y="77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Bibby" userId="8908bb53-9fc2-45df-9b33-3ca85e0e6214" providerId="ADAL" clId="{0D8AE7E2-D67F-467D-B55E-9E1A64C26157}"/>
    <pc:docChg chg="custSel addSld delSld modSld sldOrd addSection modSection">
      <pc:chgData name="Miss Bibby" userId="8908bb53-9fc2-45df-9b33-3ca85e0e6214" providerId="ADAL" clId="{0D8AE7E2-D67F-467D-B55E-9E1A64C26157}" dt="2022-01-24T20:58:33.553" v="485" actId="20577"/>
      <pc:docMkLst>
        <pc:docMk/>
      </pc:docMkLst>
      <pc:sldChg chg="del">
        <pc:chgData name="Miss Bibby" userId="8908bb53-9fc2-45df-9b33-3ca85e0e6214" providerId="ADAL" clId="{0D8AE7E2-D67F-467D-B55E-9E1A64C26157}" dt="2022-01-24T20:56:47.348" v="362" actId="2696"/>
        <pc:sldMkLst>
          <pc:docMk/>
          <pc:sldMk cId="2211886282" sldId="258"/>
        </pc:sldMkLst>
      </pc:sldChg>
      <pc:sldChg chg="modSp mod">
        <pc:chgData name="Miss Bibby" userId="8908bb53-9fc2-45df-9b33-3ca85e0e6214" providerId="ADAL" clId="{0D8AE7E2-D67F-467D-B55E-9E1A64C26157}" dt="2022-01-24T20:48:28.186" v="149" actId="115"/>
        <pc:sldMkLst>
          <pc:docMk/>
          <pc:sldMk cId="44728588" sldId="263"/>
        </pc:sldMkLst>
        <pc:spChg chg="mod">
          <ac:chgData name="Miss Bibby" userId="8908bb53-9fc2-45df-9b33-3ca85e0e6214" providerId="ADAL" clId="{0D8AE7E2-D67F-467D-B55E-9E1A64C26157}" dt="2022-01-24T20:48:23.156" v="148" actId="115"/>
          <ac:spMkLst>
            <pc:docMk/>
            <pc:sldMk cId="44728588" sldId="263"/>
            <ac:spMk id="11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28.186" v="149" actId="115"/>
          <ac:spMkLst>
            <pc:docMk/>
            <pc:sldMk cId="44728588" sldId="263"/>
            <ac:spMk id="12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10.851" v="145" actId="2711"/>
          <ac:spMkLst>
            <pc:docMk/>
            <pc:sldMk cId="44728588" sldId="263"/>
            <ac:spMk id="16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10.851" v="145" actId="2711"/>
          <ac:spMkLst>
            <pc:docMk/>
            <pc:sldMk cId="44728588" sldId="263"/>
            <ac:spMk id="20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10.851" v="145" actId="2711"/>
          <ac:spMkLst>
            <pc:docMk/>
            <pc:sldMk cId="44728588" sldId="263"/>
            <ac:spMk id="24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10.851" v="145" actId="2711"/>
          <ac:spMkLst>
            <pc:docMk/>
            <pc:sldMk cId="44728588" sldId="263"/>
            <ac:spMk id="25" creationId="{00000000-0000-0000-0000-000000000000}"/>
          </ac:spMkLst>
        </pc:spChg>
      </pc:sldChg>
      <pc:sldChg chg="delSp modSp mod">
        <pc:chgData name="Miss Bibby" userId="8908bb53-9fc2-45df-9b33-3ca85e0e6214" providerId="ADAL" clId="{0D8AE7E2-D67F-467D-B55E-9E1A64C26157}" dt="2022-01-24T20:48:59.617" v="154" actId="478"/>
        <pc:sldMkLst>
          <pc:docMk/>
          <pc:sldMk cId="1286237210" sldId="264"/>
        </pc:sldMkLst>
        <pc:spChg chg="mod">
          <ac:chgData name="Miss Bibby" userId="8908bb53-9fc2-45df-9b33-3ca85e0e6214" providerId="ADAL" clId="{0D8AE7E2-D67F-467D-B55E-9E1A64C26157}" dt="2022-01-24T20:48:49.073" v="152" actId="1076"/>
          <ac:spMkLst>
            <pc:docMk/>
            <pc:sldMk cId="1286237210" sldId="264"/>
            <ac:spMk id="5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12" creationId="{03F3212D-7BD5-4A4E-98C3-0DB00DE7CFC1}"/>
          </ac:spMkLst>
        </pc:spChg>
        <pc:spChg chg="del mod">
          <ac:chgData name="Miss Bibby" userId="8908bb53-9fc2-45df-9b33-3ca85e0e6214" providerId="ADAL" clId="{0D8AE7E2-D67F-467D-B55E-9E1A64C26157}" dt="2022-01-24T20:48:46.238" v="151" actId="478"/>
          <ac:spMkLst>
            <pc:docMk/>
            <pc:sldMk cId="1286237210" sldId="264"/>
            <ac:spMk id="14" creationId="{9AB26EA2-6CE7-4E2E-A280-24934E66802D}"/>
          </ac:spMkLst>
        </pc:spChg>
        <pc:spChg chg="mod">
          <ac:chgData name="Miss Bibby" userId="8908bb53-9fc2-45df-9b33-3ca85e0e6214" providerId="ADAL" clId="{0D8AE7E2-D67F-467D-B55E-9E1A64C26157}" dt="2022-01-24T20:48:56.006" v="153" actId="115"/>
          <ac:spMkLst>
            <pc:docMk/>
            <pc:sldMk cId="1286237210" sldId="264"/>
            <ac:spMk id="21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37" creationId="{41E00F34-40F5-4EDC-91A4-B582128527B2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49" creationId="{FEFBC220-FCA8-4465-BE59-EF324F3176BC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62" creationId="{43190912-B219-4515-BD92-6DCF1A7BB930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63" creationId="{918E3176-4F3E-4B7C-8D89-39E7698388D5}"/>
          </ac:spMkLst>
        </pc:spChg>
        <pc:spChg chg="mod">
          <ac:chgData name="Miss Bibby" userId="8908bb53-9fc2-45df-9b33-3ca85e0e6214" providerId="ADAL" clId="{0D8AE7E2-D67F-467D-B55E-9E1A64C26157}" dt="2022-01-24T20:48:41.523" v="150" actId="2711"/>
          <ac:spMkLst>
            <pc:docMk/>
            <pc:sldMk cId="1286237210" sldId="264"/>
            <ac:spMk id="66" creationId="{1A9F1837-D63E-4B22-A1D1-4248C1387AE3}"/>
          </ac:spMkLst>
        </pc:spChg>
        <pc:picChg chg="del">
          <ac:chgData name="Miss Bibby" userId="8908bb53-9fc2-45df-9b33-3ca85e0e6214" providerId="ADAL" clId="{0D8AE7E2-D67F-467D-B55E-9E1A64C26157}" dt="2022-01-24T20:48:59.617" v="154" actId="478"/>
          <ac:picMkLst>
            <pc:docMk/>
            <pc:sldMk cId="1286237210" sldId="264"/>
            <ac:picMk id="28" creationId="{9893A1C5-5030-4783-83CB-4B9A9EC21DBF}"/>
          </ac:picMkLst>
        </pc:picChg>
      </pc:sldChg>
      <pc:sldChg chg="del">
        <pc:chgData name="Miss Bibby" userId="8908bb53-9fc2-45df-9b33-3ca85e0e6214" providerId="ADAL" clId="{0D8AE7E2-D67F-467D-B55E-9E1A64C26157}" dt="2022-01-24T20:53:35.802" v="216" actId="2696"/>
        <pc:sldMkLst>
          <pc:docMk/>
          <pc:sldMk cId="1808075854" sldId="267"/>
        </pc:sldMkLst>
      </pc:sldChg>
      <pc:sldChg chg="del">
        <pc:chgData name="Miss Bibby" userId="8908bb53-9fc2-45df-9b33-3ca85e0e6214" providerId="ADAL" clId="{0D8AE7E2-D67F-467D-B55E-9E1A64C26157}" dt="2022-01-24T20:46:48.582" v="0" actId="2696"/>
        <pc:sldMkLst>
          <pc:docMk/>
          <pc:sldMk cId="655612075" sldId="276"/>
        </pc:sldMkLst>
      </pc:sldChg>
      <pc:sldChg chg="delSp modSp mod">
        <pc:chgData name="Miss Bibby" userId="8908bb53-9fc2-45df-9b33-3ca85e0e6214" providerId="ADAL" clId="{0D8AE7E2-D67F-467D-B55E-9E1A64C26157}" dt="2022-01-24T20:50:23.764" v="172" actId="115"/>
        <pc:sldMkLst>
          <pc:docMk/>
          <pc:sldMk cId="1050802406" sldId="278"/>
        </pc:sldMkLst>
        <pc:spChg chg="mod">
          <ac:chgData name="Miss Bibby" userId="8908bb53-9fc2-45df-9b33-3ca85e0e6214" providerId="ADAL" clId="{0D8AE7E2-D67F-467D-B55E-9E1A64C26157}" dt="2022-01-24T20:49:59.462" v="170" actId="2711"/>
          <ac:spMkLst>
            <pc:docMk/>
            <pc:sldMk cId="1050802406" sldId="278"/>
            <ac:spMk id="9" creationId="{5568E2EA-4F7A-4EA8-92FC-D1A257535D78}"/>
          </ac:spMkLst>
        </pc:spChg>
        <pc:spChg chg="mod">
          <ac:chgData name="Miss Bibby" userId="8908bb53-9fc2-45df-9b33-3ca85e0e6214" providerId="ADAL" clId="{0D8AE7E2-D67F-467D-B55E-9E1A64C26157}" dt="2022-01-24T20:49:59.462" v="170" actId="2711"/>
          <ac:spMkLst>
            <pc:docMk/>
            <pc:sldMk cId="1050802406" sldId="278"/>
            <ac:spMk id="10" creationId="{C6AE48BA-F40D-4158-B171-B29544136076}"/>
          </ac:spMkLst>
        </pc:spChg>
        <pc:spChg chg="mod">
          <ac:chgData name="Miss Bibby" userId="8908bb53-9fc2-45df-9b33-3ca85e0e6214" providerId="ADAL" clId="{0D8AE7E2-D67F-467D-B55E-9E1A64C26157}" dt="2022-01-24T20:49:59.462" v="170" actId="2711"/>
          <ac:spMkLst>
            <pc:docMk/>
            <pc:sldMk cId="1050802406" sldId="278"/>
            <ac:spMk id="11" creationId="{6E7745D8-9C81-4065-83A3-C399D2EFD836}"/>
          </ac:spMkLst>
        </pc:spChg>
        <pc:spChg chg="mod">
          <ac:chgData name="Miss Bibby" userId="8908bb53-9fc2-45df-9b33-3ca85e0e6214" providerId="ADAL" clId="{0D8AE7E2-D67F-467D-B55E-9E1A64C26157}" dt="2022-01-24T20:49:59.462" v="170" actId="2711"/>
          <ac:spMkLst>
            <pc:docMk/>
            <pc:sldMk cId="1050802406" sldId="278"/>
            <ac:spMk id="13" creationId="{CF611A1D-D9DC-4999-B5F6-C575D0E33E63}"/>
          </ac:spMkLst>
        </pc:spChg>
        <pc:spChg chg="del">
          <ac:chgData name="Miss Bibby" userId="8908bb53-9fc2-45df-9b33-3ca85e0e6214" providerId="ADAL" clId="{0D8AE7E2-D67F-467D-B55E-9E1A64C26157}" dt="2022-01-24T20:49:50.513" v="168" actId="478"/>
          <ac:spMkLst>
            <pc:docMk/>
            <pc:sldMk cId="1050802406" sldId="278"/>
            <ac:spMk id="14" creationId="{BC60FDD2-D281-4007-82E2-97E14CF75A0E}"/>
          </ac:spMkLst>
        </pc:spChg>
        <pc:spChg chg="mod">
          <ac:chgData name="Miss Bibby" userId="8908bb53-9fc2-45df-9b33-3ca85e0e6214" providerId="ADAL" clId="{0D8AE7E2-D67F-467D-B55E-9E1A64C26157}" dt="2022-01-24T20:50:23.764" v="172" actId="115"/>
          <ac:spMkLst>
            <pc:docMk/>
            <pc:sldMk cId="1050802406" sldId="278"/>
            <ac:spMk id="21" creationId="{00000000-0000-0000-0000-000000000000}"/>
          </ac:spMkLst>
        </pc:spChg>
        <pc:picChg chg="mod">
          <ac:chgData name="Miss Bibby" userId="8908bb53-9fc2-45df-9b33-3ca85e0e6214" providerId="ADAL" clId="{0D8AE7E2-D67F-467D-B55E-9E1A64C26157}" dt="2022-01-24T20:49:59.462" v="170" actId="2711"/>
          <ac:picMkLst>
            <pc:docMk/>
            <pc:sldMk cId="1050802406" sldId="278"/>
            <ac:picMk id="5" creationId="{33D548F6-D818-417D-8DF6-7408197E82FD}"/>
          </ac:picMkLst>
        </pc:picChg>
        <pc:picChg chg="del mod">
          <ac:chgData name="Miss Bibby" userId="8908bb53-9fc2-45df-9b33-3ca85e0e6214" providerId="ADAL" clId="{0D8AE7E2-D67F-467D-B55E-9E1A64C26157}" dt="2022-01-24T20:50:20.758" v="171" actId="478"/>
          <ac:picMkLst>
            <pc:docMk/>
            <pc:sldMk cId="1050802406" sldId="278"/>
            <ac:picMk id="12" creationId="{BB9C5656-322C-46FB-8BA2-7900BB7A8D40}"/>
          </ac:picMkLst>
        </pc:picChg>
      </pc:sldChg>
      <pc:sldChg chg="modSp del mod ord">
        <pc:chgData name="Miss Bibby" userId="8908bb53-9fc2-45df-9b33-3ca85e0e6214" providerId="ADAL" clId="{0D8AE7E2-D67F-467D-B55E-9E1A64C26157}" dt="2022-01-24T20:54:19.613" v="226" actId="2696"/>
        <pc:sldMkLst>
          <pc:docMk/>
          <pc:sldMk cId="796255375" sldId="280"/>
        </pc:sldMkLst>
        <pc:spChg chg="mod">
          <ac:chgData name="Miss Bibby" userId="8908bb53-9fc2-45df-9b33-3ca85e0e6214" providerId="ADAL" clId="{0D8AE7E2-D67F-467D-B55E-9E1A64C26157}" dt="2022-01-24T20:54:13.305" v="225" actId="20577"/>
          <ac:spMkLst>
            <pc:docMk/>
            <pc:sldMk cId="796255375" sldId="280"/>
            <ac:spMk id="2" creationId="{DDF40F35-5803-4168-A5B6-394AB7C1CFB9}"/>
          </ac:spMkLst>
        </pc:spChg>
      </pc:sldChg>
      <pc:sldChg chg="del">
        <pc:chgData name="Miss Bibby" userId="8908bb53-9fc2-45df-9b33-3ca85e0e6214" providerId="ADAL" clId="{0D8AE7E2-D67F-467D-B55E-9E1A64C26157}" dt="2022-01-24T20:53:33.592" v="215" actId="2696"/>
        <pc:sldMkLst>
          <pc:docMk/>
          <pc:sldMk cId="75775565" sldId="282"/>
        </pc:sldMkLst>
      </pc:sldChg>
      <pc:sldChg chg="delSp modSp mod">
        <pc:chgData name="Miss Bibby" userId="8908bb53-9fc2-45df-9b33-3ca85e0e6214" providerId="ADAL" clId="{0D8AE7E2-D67F-467D-B55E-9E1A64C26157}" dt="2022-01-24T20:49:42.113" v="167" actId="122"/>
        <pc:sldMkLst>
          <pc:docMk/>
          <pc:sldMk cId="3145383737" sldId="287"/>
        </pc:sldMkLst>
        <pc:spChg chg="mod">
          <ac:chgData name="Miss Bibby" userId="8908bb53-9fc2-45df-9b33-3ca85e0e6214" providerId="ADAL" clId="{0D8AE7E2-D67F-467D-B55E-9E1A64C26157}" dt="2022-01-24T20:49:19.575" v="158" actId="2711"/>
          <ac:spMkLst>
            <pc:docMk/>
            <pc:sldMk cId="3145383737" sldId="287"/>
            <ac:spMk id="2" creationId="{55AB23C9-2EAC-4C81-B69B-7545C43DFA25}"/>
          </ac:spMkLst>
        </pc:spChg>
        <pc:spChg chg="mod">
          <ac:chgData name="Miss Bibby" userId="8908bb53-9fc2-45df-9b33-3ca85e0e6214" providerId="ADAL" clId="{0D8AE7E2-D67F-467D-B55E-9E1A64C26157}" dt="2022-01-24T20:49:42.113" v="167" actId="122"/>
          <ac:spMkLst>
            <pc:docMk/>
            <pc:sldMk cId="3145383737" sldId="287"/>
            <ac:spMk id="19" creationId="{D5945FB2-3695-4940-9467-467A8E02E6C0}"/>
          </ac:spMkLst>
        </pc:spChg>
        <pc:spChg chg="mod">
          <ac:chgData name="Miss Bibby" userId="8908bb53-9fc2-45df-9b33-3ca85e0e6214" providerId="ADAL" clId="{0D8AE7E2-D67F-467D-B55E-9E1A64C26157}" dt="2022-01-24T20:49:22.151" v="159" actId="115"/>
          <ac:spMkLst>
            <pc:docMk/>
            <pc:sldMk cId="3145383737" sldId="287"/>
            <ac:spMk id="21" creationId="{00000000-0000-0000-0000-000000000000}"/>
          </ac:spMkLst>
        </pc:spChg>
        <pc:spChg chg="mod">
          <ac:chgData name="Miss Bibby" userId="8908bb53-9fc2-45df-9b33-3ca85e0e6214" providerId="ADAL" clId="{0D8AE7E2-D67F-467D-B55E-9E1A64C26157}" dt="2022-01-24T20:49:19.575" v="158" actId="2711"/>
          <ac:spMkLst>
            <pc:docMk/>
            <pc:sldMk cId="3145383737" sldId="287"/>
            <ac:spMk id="22" creationId="{A337D0E3-D117-4A3F-B632-04CB9EA42305}"/>
          </ac:spMkLst>
        </pc:spChg>
        <pc:spChg chg="mod">
          <ac:chgData name="Miss Bibby" userId="8908bb53-9fc2-45df-9b33-3ca85e0e6214" providerId="ADAL" clId="{0D8AE7E2-D67F-467D-B55E-9E1A64C26157}" dt="2022-01-24T20:49:19.575" v="158" actId="2711"/>
          <ac:spMkLst>
            <pc:docMk/>
            <pc:sldMk cId="3145383737" sldId="287"/>
            <ac:spMk id="23" creationId="{6715185A-60A0-4017-A886-ED8B5DDA4F44}"/>
          </ac:spMkLst>
        </pc:spChg>
        <pc:spChg chg="mod">
          <ac:chgData name="Miss Bibby" userId="8908bb53-9fc2-45df-9b33-3ca85e0e6214" providerId="ADAL" clId="{0D8AE7E2-D67F-467D-B55E-9E1A64C26157}" dt="2022-01-24T20:49:24.572" v="160" actId="122"/>
          <ac:spMkLst>
            <pc:docMk/>
            <pc:sldMk cId="3145383737" sldId="287"/>
            <ac:spMk id="24" creationId="{CFB57606-B9FD-4CFE-ADBD-1B85BD475749}"/>
          </ac:spMkLst>
        </pc:spChg>
        <pc:spChg chg="del">
          <ac:chgData name="Miss Bibby" userId="8908bb53-9fc2-45df-9b33-3ca85e0e6214" providerId="ADAL" clId="{0D8AE7E2-D67F-467D-B55E-9E1A64C26157}" dt="2022-01-24T20:49:06.878" v="155" actId="478"/>
          <ac:spMkLst>
            <pc:docMk/>
            <pc:sldMk cId="3145383737" sldId="287"/>
            <ac:spMk id="25" creationId="{CE7F3460-8A2A-4489-AA3C-86F370F2E6C9}"/>
          </ac:spMkLst>
        </pc:spChg>
        <pc:picChg chg="del">
          <ac:chgData name="Miss Bibby" userId="8908bb53-9fc2-45df-9b33-3ca85e0e6214" providerId="ADAL" clId="{0D8AE7E2-D67F-467D-B55E-9E1A64C26157}" dt="2022-01-24T20:49:13.285" v="157" actId="478"/>
          <ac:picMkLst>
            <pc:docMk/>
            <pc:sldMk cId="3145383737" sldId="287"/>
            <ac:picMk id="28" creationId="{9893A1C5-5030-4783-83CB-4B9A9EC21DBF}"/>
          </ac:picMkLst>
        </pc:picChg>
      </pc:sldChg>
      <pc:sldChg chg="delSp modSp mod">
        <pc:chgData name="Miss Bibby" userId="8908bb53-9fc2-45df-9b33-3ca85e0e6214" providerId="ADAL" clId="{0D8AE7E2-D67F-467D-B55E-9E1A64C26157}" dt="2022-01-24T20:50:37.100" v="175" actId="478"/>
        <pc:sldMkLst>
          <pc:docMk/>
          <pc:sldMk cId="1131718569" sldId="288"/>
        </pc:sldMkLst>
        <pc:spChg chg="mod">
          <ac:chgData name="Miss Bibby" userId="8908bb53-9fc2-45df-9b33-3ca85e0e6214" providerId="ADAL" clId="{0D8AE7E2-D67F-467D-B55E-9E1A64C26157}" dt="2022-01-24T20:50:33.362" v="173" actId="2711"/>
          <ac:spMkLst>
            <pc:docMk/>
            <pc:sldMk cId="1131718569" sldId="288"/>
            <ac:spMk id="2" creationId="{4774D0C4-5F81-4799-9BD5-B5CF7B4880F5}"/>
          </ac:spMkLst>
        </pc:spChg>
        <pc:spChg chg="mod">
          <ac:chgData name="Miss Bibby" userId="8908bb53-9fc2-45df-9b33-3ca85e0e6214" providerId="ADAL" clId="{0D8AE7E2-D67F-467D-B55E-9E1A64C26157}" dt="2022-01-24T20:50:35.495" v="174" actId="115"/>
          <ac:spMkLst>
            <pc:docMk/>
            <pc:sldMk cId="1131718569" sldId="288"/>
            <ac:spMk id="21" creationId="{00000000-0000-0000-0000-000000000000}"/>
          </ac:spMkLst>
        </pc:spChg>
        <pc:picChg chg="del">
          <ac:chgData name="Miss Bibby" userId="8908bb53-9fc2-45df-9b33-3ca85e0e6214" providerId="ADAL" clId="{0D8AE7E2-D67F-467D-B55E-9E1A64C26157}" dt="2022-01-24T20:50:37.100" v="175" actId="478"/>
          <ac:picMkLst>
            <pc:docMk/>
            <pc:sldMk cId="1131718569" sldId="288"/>
            <ac:picMk id="12" creationId="{BB9C5656-322C-46FB-8BA2-7900BB7A8D40}"/>
          </ac:picMkLst>
        </pc:picChg>
      </pc:sldChg>
      <pc:sldChg chg="delSp modSp mod">
        <pc:chgData name="Miss Bibby" userId="8908bb53-9fc2-45df-9b33-3ca85e0e6214" providerId="ADAL" clId="{0D8AE7E2-D67F-467D-B55E-9E1A64C26157}" dt="2022-01-24T20:50:47.962" v="178" actId="478"/>
        <pc:sldMkLst>
          <pc:docMk/>
          <pc:sldMk cId="2394648731" sldId="289"/>
        </pc:sldMkLst>
        <pc:spChg chg="mod">
          <ac:chgData name="Miss Bibby" userId="8908bb53-9fc2-45df-9b33-3ca85e0e6214" providerId="ADAL" clId="{0D8AE7E2-D67F-467D-B55E-9E1A64C26157}" dt="2022-01-24T20:50:43.529" v="176" actId="2711"/>
          <ac:spMkLst>
            <pc:docMk/>
            <pc:sldMk cId="2394648731" sldId="289"/>
            <ac:spMk id="2" creationId="{4774D0C4-5F81-4799-9BD5-B5CF7B4880F5}"/>
          </ac:spMkLst>
        </pc:spChg>
        <pc:spChg chg="mod">
          <ac:chgData name="Miss Bibby" userId="8908bb53-9fc2-45df-9b33-3ca85e0e6214" providerId="ADAL" clId="{0D8AE7E2-D67F-467D-B55E-9E1A64C26157}" dt="2022-01-24T20:50:46.223" v="177" actId="115"/>
          <ac:spMkLst>
            <pc:docMk/>
            <pc:sldMk cId="2394648731" sldId="289"/>
            <ac:spMk id="21" creationId="{00000000-0000-0000-0000-000000000000}"/>
          </ac:spMkLst>
        </pc:spChg>
        <pc:picChg chg="del">
          <ac:chgData name="Miss Bibby" userId="8908bb53-9fc2-45df-9b33-3ca85e0e6214" providerId="ADAL" clId="{0D8AE7E2-D67F-467D-B55E-9E1A64C26157}" dt="2022-01-24T20:50:47.962" v="178" actId="478"/>
          <ac:picMkLst>
            <pc:docMk/>
            <pc:sldMk cId="2394648731" sldId="289"/>
            <ac:picMk id="12" creationId="{BB9C5656-322C-46FB-8BA2-7900BB7A8D40}"/>
          </ac:picMkLst>
        </pc:picChg>
      </pc:sldChg>
      <pc:sldChg chg="delSp modSp mod">
        <pc:chgData name="Miss Bibby" userId="8908bb53-9fc2-45df-9b33-3ca85e0e6214" providerId="ADAL" clId="{0D8AE7E2-D67F-467D-B55E-9E1A64C26157}" dt="2022-01-24T20:51:03.767" v="182" actId="115"/>
        <pc:sldMkLst>
          <pc:docMk/>
          <pc:sldMk cId="3442432484" sldId="290"/>
        </pc:sldMkLst>
        <pc:spChg chg="mod">
          <ac:chgData name="Miss Bibby" userId="8908bb53-9fc2-45df-9b33-3ca85e0e6214" providerId="ADAL" clId="{0D8AE7E2-D67F-467D-B55E-9E1A64C26157}" dt="2022-01-24T20:50:54.612" v="179" actId="2711"/>
          <ac:spMkLst>
            <pc:docMk/>
            <pc:sldMk cId="3442432484" sldId="290"/>
            <ac:spMk id="2" creationId="{4774D0C4-5F81-4799-9BD5-B5CF7B4880F5}"/>
          </ac:spMkLst>
        </pc:spChg>
        <pc:spChg chg="mod">
          <ac:chgData name="Miss Bibby" userId="8908bb53-9fc2-45df-9b33-3ca85e0e6214" providerId="ADAL" clId="{0D8AE7E2-D67F-467D-B55E-9E1A64C26157}" dt="2022-01-24T20:50:54.612" v="179" actId="2711"/>
          <ac:spMkLst>
            <pc:docMk/>
            <pc:sldMk cId="3442432484" sldId="290"/>
            <ac:spMk id="5" creationId="{25E71C0C-A860-4563-843E-63276D1820FE}"/>
          </ac:spMkLst>
        </pc:spChg>
        <pc:spChg chg="mod">
          <ac:chgData name="Miss Bibby" userId="8908bb53-9fc2-45df-9b33-3ca85e0e6214" providerId="ADAL" clId="{0D8AE7E2-D67F-467D-B55E-9E1A64C26157}" dt="2022-01-24T20:51:00.909" v="181" actId="122"/>
          <ac:spMkLst>
            <pc:docMk/>
            <pc:sldMk cId="3442432484" sldId="290"/>
            <ac:spMk id="6" creationId="{98D41B30-86E1-4FE9-8C1E-D3EE6A24A4B6}"/>
          </ac:spMkLst>
        </pc:spChg>
        <pc:spChg chg="del mod">
          <ac:chgData name="Miss Bibby" userId="8908bb53-9fc2-45df-9b33-3ca85e0e6214" providerId="ADAL" clId="{0D8AE7E2-D67F-467D-B55E-9E1A64C26157}" dt="2022-01-24T20:50:57.682" v="180" actId="478"/>
          <ac:spMkLst>
            <pc:docMk/>
            <pc:sldMk cId="3442432484" sldId="290"/>
            <ac:spMk id="7" creationId="{B836CF8E-E2A1-4806-835C-C28F086ABDE5}"/>
          </ac:spMkLst>
        </pc:spChg>
        <pc:spChg chg="mod">
          <ac:chgData name="Miss Bibby" userId="8908bb53-9fc2-45df-9b33-3ca85e0e6214" providerId="ADAL" clId="{0D8AE7E2-D67F-467D-B55E-9E1A64C26157}" dt="2022-01-24T20:50:54.612" v="179" actId="2711"/>
          <ac:spMkLst>
            <pc:docMk/>
            <pc:sldMk cId="3442432484" sldId="290"/>
            <ac:spMk id="9" creationId="{0927E275-2288-4B41-B3BE-B6829B99D041}"/>
          </ac:spMkLst>
        </pc:spChg>
        <pc:spChg chg="mod">
          <ac:chgData name="Miss Bibby" userId="8908bb53-9fc2-45df-9b33-3ca85e0e6214" providerId="ADAL" clId="{0D8AE7E2-D67F-467D-B55E-9E1A64C26157}" dt="2022-01-24T20:51:03.767" v="182" actId="115"/>
          <ac:spMkLst>
            <pc:docMk/>
            <pc:sldMk cId="3442432484" sldId="290"/>
            <ac:spMk id="21" creationId="{00000000-0000-0000-0000-000000000000}"/>
          </ac:spMkLst>
        </pc:spChg>
      </pc:sldChg>
      <pc:sldChg chg="modSp mod">
        <pc:chgData name="Miss Bibby" userId="8908bb53-9fc2-45df-9b33-3ca85e0e6214" providerId="ADAL" clId="{0D8AE7E2-D67F-467D-B55E-9E1A64C26157}" dt="2022-01-24T20:51:13.994" v="184" actId="115"/>
        <pc:sldMkLst>
          <pc:docMk/>
          <pc:sldMk cId="678087400" sldId="291"/>
        </pc:sldMkLst>
        <pc:spChg chg="mod">
          <ac:chgData name="Miss Bibby" userId="8908bb53-9fc2-45df-9b33-3ca85e0e6214" providerId="ADAL" clId="{0D8AE7E2-D67F-467D-B55E-9E1A64C26157}" dt="2022-01-24T20:51:11.341" v="183" actId="2711"/>
          <ac:spMkLst>
            <pc:docMk/>
            <pc:sldMk cId="678087400" sldId="291"/>
            <ac:spMk id="2" creationId="{4774D0C4-5F81-4799-9BD5-B5CF7B4880F5}"/>
          </ac:spMkLst>
        </pc:spChg>
        <pc:spChg chg="mod">
          <ac:chgData name="Miss Bibby" userId="8908bb53-9fc2-45df-9b33-3ca85e0e6214" providerId="ADAL" clId="{0D8AE7E2-D67F-467D-B55E-9E1A64C26157}" dt="2022-01-24T20:51:13.994" v="184" actId="115"/>
          <ac:spMkLst>
            <pc:docMk/>
            <pc:sldMk cId="678087400" sldId="291"/>
            <ac:spMk id="21" creationId="{00000000-0000-0000-0000-000000000000}"/>
          </ac:spMkLst>
        </pc:spChg>
      </pc:sldChg>
      <pc:sldChg chg="delSp modSp mod">
        <pc:chgData name="Miss Bibby" userId="8908bb53-9fc2-45df-9b33-3ca85e0e6214" providerId="ADAL" clId="{0D8AE7E2-D67F-467D-B55E-9E1A64C26157}" dt="2022-01-24T20:51:36.582" v="189" actId="478"/>
        <pc:sldMkLst>
          <pc:docMk/>
          <pc:sldMk cId="742159098" sldId="292"/>
        </pc:sldMkLst>
        <pc:spChg chg="mod">
          <ac:chgData name="Miss Bibby" userId="8908bb53-9fc2-45df-9b33-3ca85e0e6214" providerId="ADAL" clId="{0D8AE7E2-D67F-467D-B55E-9E1A64C26157}" dt="2022-01-24T20:51:31.614" v="187" actId="2711"/>
          <ac:spMkLst>
            <pc:docMk/>
            <pc:sldMk cId="742159098" sldId="292"/>
            <ac:spMk id="2" creationId="{4774D0C4-5F81-4799-9BD5-B5CF7B4880F5}"/>
          </ac:spMkLst>
        </pc:spChg>
        <pc:spChg chg="mod">
          <ac:chgData name="Miss Bibby" userId="8908bb53-9fc2-45df-9b33-3ca85e0e6214" providerId="ADAL" clId="{0D8AE7E2-D67F-467D-B55E-9E1A64C26157}" dt="2022-01-24T20:51:31.614" v="187" actId="2711"/>
          <ac:spMkLst>
            <pc:docMk/>
            <pc:sldMk cId="742159098" sldId="292"/>
            <ac:spMk id="5" creationId="{25E71C0C-A860-4563-843E-63276D1820FE}"/>
          </ac:spMkLst>
        </pc:spChg>
        <pc:spChg chg="mod">
          <ac:chgData name="Miss Bibby" userId="8908bb53-9fc2-45df-9b33-3ca85e0e6214" providerId="ADAL" clId="{0D8AE7E2-D67F-467D-B55E-9E1A64C26157}" dt="2022-01-24T20:51:31.614" v="187" actId="2711"/>
          <ac:spMkLst>
            <pc:docMk/>
            <pc:sldMk cId="742159098" sldId="292"/>
            <ac:spMk id="6" creationId="{98D41B30-86E1-4FE9-8C1E-D3EE6A24A4B6}"/>
          </ac:spMkLst>
        </pc:spChg>
        <pc:spChg chg="del">
          <ac:chgData name="Miss Bibby" userId="8908bb53-9fc2-45df-9b33-3ca85e0e6214" providerId="ADAL" clId="{0D8AE7E2-D67F-467D-B55E-9E1A64C26157}" dt="2022-01-24T20:51:20.808" v="185" actId="478"/>
          <ac:spMkLst>
            <pc:docMk/>
            <pc:sldMk cId="742159098" sldId="292"/>
            <ac:spMk id="7" creationId="{B836CF8E-E2A1-4806-835C-C28F086ABDE5}"/>
          </ac:spMkLst>
        </pc:spChg>
        <pc:spChg chg="mod">
          <ac:chgData name="Miss Bibby" userId="8908bb53-9fc2-45df-9b33-3ca85e0e6214" providerId="ADAL" clId="{0D8AE7E2-D67F-467D-B55E-9E1A64C26157}" dt="2022-01-24T20:51:31.614" v="187" actId="2711"/>
          <ac:spMkLst>
            <pc:docMk/>
            <pc:sldMk cId="742159098" sldId="292"/>
            <ac:spMk id="9" creationId="{0927E275-2288-4B41-B3BE-B6829B99D041}"/>
          </ac:spMkLst>
        </pc:spChg>
        <pc:spChg chg="mod">
          <ac:chgData name="Miss Bibby" userId="8908bb53-9fc2-45df-9b33-3ca85e0e6214" providerId="ADAL" clId="{0D8AE7E2-D67F-467D-B55E-9E1A64C26157}" dt="2022-01-24T20:51:34.388" v="188" actId="115"/>
          <ac:spMkLst>
            <pc:docMk/>
            <pc:sldMk cId="742159098" sldId="292"/>
            <ac:spMk id="21" creationId="{00000000-0000-0000-0000-000000000000}"/>
          </ac:spMkLst>
        </pc:spChg>
        <pc:picChg chg="del">
          <ac:chgData name="Miss Bibby" userId="8908bb53-9fc2-45df-9b33-3ca85e0e6214" providerId="ADAL" clId="{0D8AE7E2-D67F-467D-B55E-9E1A64C26157}" dt="2022-01-24T20:51:36.582" v="189" actId="478"/>
          <ac:picMkLst>
            <pc:docMk/>
            <pc:sldMk cId="742159098" sldId="292"/>
            <ac:picMk id="12" creationId="{BB9C5656-322C-46FB-8BA2-7900BB7A8D40}"/>
          </ac:picMkLst>
        </pc:picChg>
      </pc:sldChg>
      <pc:sldChg chg="delSp modSp mod delAnim">
        <pc:chgData name="Miss Bibby" userId="8908bb53-9fc2-45df-9b33-3ca85e0e6214" providerId="ADAL" clId="{0D8AE7E2-D67F-467D-B55E-9E1A64C26157}" dt="2022-01-24T20:58:33.553" v="485" actId="20577"/>
        <pc:sldMkLst>
          <pc:docMk/>
          <pc:sldMk cId="3027747601" sldId="293"/>
        </pc:sldMkLst>
        <pc:spChg chg="mod">
          <ac:chgData name="Miss Bibby" userId="8908bb53-9fc2-45df-9b33-3ca85e0e6214" providerId="ADAL" clId="{0D8AE7E2-D67F-467D-B55E-9E1A64C26157}" dt="2022-01-24T20:58:33.553" v="485" actId="20577"/>
          <ac:spMkLst>
            <pc:docMk/>
            <pc:sldMk cId="3027747601" sldId="293"/>
            <ac:spMk id="2" creationId="{4774D0C4-5F81-4799-9BD5-B5CF7B4880F5}"/>
          </ac:spMkLst>
        </pc:spChg>
        <pc:spChg chg="del mod">
          <ac:chgData name="Miss Bibby" userId="8908bb53-9fc2-45df-9b33-3ca85e0e6214" providerId="ADAL" clId="{0D8AE7E2-D67F-467D-B55E-9E1A64C26157}" dt="2022-01-24T20:58:12.299" v="423" actId="478"/>
          <ac:spMkLst>
            <pc:docMk/>
            <pc:sldMk cId="3027747601" sldId="293"/>
            <ac:spMk id="3" creationId="{054EE192-CD33-4E31-AE4E-EE07357F2F80}"/>
          </ac:spMkLst>
        </pc:spChg>
        <pc:spChg chg="del mod">
          <ac:chgData name="Miss Bibby" userId="8908bb53-9fc2-45df-9b33-3ca85e0e6214" providerId="ADAL" clId="{0D8AE7E2-D67F-467D-B55E-9E1A64C26157}" dt="2022-01-24T20:58:10.263" v="422" actId="478"/>
          <ac:spMkLst>
            <pc:docMk/>
            <pc:sldMk cId="3027747601" sldId="293"/>
            <ac:spMk id="4" creationId="{931B07CA-2050-4BE6-86C1-ABE4D0E07D33}"/>
          </ac:spMkLst>
        </pc:spChg>
        <pc:spChg chg="del mod">
          <ac:chgData name="Miss Bibby" userId="8908bb53-9fc2-45df-9b33-3ca85e0e6214" providerId="ADAL" clId="{0D8AE7E2-D67F-467D-B55E-9E1A64C26157}" dt="2022-01-24T20:58:16.269" v="425" actId="478"/>
          <ac:spMkLst>
            <pc:docMk/>
            <pc:sldMk cId="3027747601" sldId="293"/>
            <ac:spMk id="13" creationId="{C5DEA327-4280-42BD-83EE-7AA6C34FD9C1}"/>
          </ac:spMkLst>
        </pc:spChg>
        <pc:spChg chg="del mod">
          <ac:chgData name="Miss Bibby" userId="8908bb53-9fc2-45df-9b33-3ca85e0e6214" providerId="ADAL" clId="{0D8AE7E2-D67F-467D-B55E-9E1A64C26157}" dt="2022-01-24T20:58:14.463" v="424" actId="478"/>
          <ac:spMkLst>
            <pc:docMk/>
            <pc:sldMk cId="3027747601" sldId="293"/>
            <ac:spMk id="14" creationId="{DF855566-A383-4991-8656-5DE8EE37BD45}"/>
          </ac:spMkLst>
        </pc:spChg>
        <pc:spChg chg="mod">
          <ac:chgData name="Miss Bibby" userId="8908bb53-9fc2-45df-9b33-3ca85e0e6214" providerId="ADAL" clId="{0D8AE7E2-D67F-467D-B55E-9E1A64C26157}" dt="2022-01-24T20:51:57.776" v="193" actId="115"/>
          <ac:spMkLst>
            <pc:docMk/>
            <pc:sldMk cId="3027747601" sldId="293"/>
            <ac:spMk id="21" creationId="{00000000-0000-0000-0000-000000000000}"/>
          </ac:spMkLst>
        </pc:spChg>
        <pc:picChg chg="del mod">
          <ac:chgData name="Miss Bibby" userId="8908bb53-9fc2-45df-9b33-3ca85e0e6214" providerId="ADAL" clId="{0D8AE7E2-D67F-467D-B55E-9E1A64C26157}" dt="2022-01-24T20:51:59.289" v="194" actId="478"/>
          <ac:picMkLst>
            <pc:docMk/>
            <pc:sldMk cId="3027747601" sldId="293"/>
            <ac:picMk id="12" creationId="{BB9C5656-322C-46FB-8BA2-7900BB7A8D40}"/>
          </ac:picMkLst>
        </pc:picChg>
      </pc:sldChg>
      <pc:sldChg chg="delSp modSp mod">
        <pc:chgData name="Miss Bibby" userId="8908bb53-9fc2-45df-9b33-3ca85e0e6214" providerId="ADAL" clId="{0D8AE7E2-D67F-467D-B55E-9E1A64C26157}" dt="2022-01-24T20:53:07.211" v="208" actId="122"/>
        <pc:sldMkLst>
          <pc:docMk/>
          <pc:sldMk cId="2634760689" sldId="294"/>
        </pc:sldMkLst>
        <pc:spChg chg="mod">
          <ac:chgData name="Miss Bibby" userId="8908bb53-9fc2-45df-9b33-3ca85e0e6214" providerId="ADAL" clId="{0D8AE7E2-D67F-467D-B55E-9E1A64C26157}" dt="2022-01-24T20:52:46.400" v="202" actId="2711"/>
          <ac:spMkLst>
            <pc:docMk/>
            <pc:sldMk cId="2634760689" sldId="294"/>
            <ac:spMk id="9" creationId="{A0CD9885-9C39-4C46-8E60-9D62E4FDD181}"/>
          </ac:spMkLst>
        </pc:spChg>
        <pc:spChg chg="del">
          <ac:chgData name="Miss Bibby" userId="8908bb53-9fc2-45df-9b33-3ca85e0e6214" providerId="ADAL" clId="{0D8AE7E2-D67F-467D-B55E-9E1A64C26157}" dt="2022-01-24T20:52:37.588" v="200" actId="478"/>
          <ac:spMkLst>
            <pc:docMk/>
            <pc:sldMk cId="2634760689" sldId="294"/>
            <ac:spMk id="10" creationId="{B5CBFEC3-DD6E-4862-A696-3ADC4EF74936}"/>
          </ac:spMkLst>
        </pc:spChg>
        <pc:spChg chg="mod">
          <ac:chgData name="Miss Bibby" userId="8908bb53-9fc2-45df-9b33-3ca85e0e6214" providerId="ADAL" clId="{0D8AE7E2-D67F-467D-B55E-9E1A64C26157}" dt="2022-01-24T20:53:07.211" v="208" actId="122"/>
          <ac:spMkLst>
            <pc:docMk/>
            <pc:sldMk cId="2634760689" sldId="294"/>
            <ac:spMk id="11" creationId="{25B9376F-39FF-4CE5-A9C9-132AE922CC0B}"/>
          </ac:spMkLst>
        </pc:spChg>
        <pc:spChg chg="mod">
          <ac:chgData name="Miss Bibby" userId="8908bb53-9fc2-45df-9b33-3ca85e0e6214" providerId="ADAL" clId="{0D8AE7E2-D67F-467D-B55E-9E1A64C26157}" dt="2022-01-24T20:52:57.481" v="206" actId="20577"/>
          <ac:spMkLst>
            <pc:docMk/>
            <pc:sldMk cId="2634760689" sldId="294"/>
            <ac:spMk id="15" creationId="{B6F6B7AC-62E8-479B-9B77-10B71FEF1FBA}"/>
          </ac:spMkLst>
        </pc:spChg>
        <pc:spChg chg="mod">
          <ac:chgData name="Miss Bibby" userId="8908bb53-9fc2-45df-9b33-3ca85e0e6214" providerId="ADAL" clId="{0D8AE7E2-D67F-467D-B55E-9E1A64C26157}" dt="2022-01-24T20:53:01.892" v="207" actId="122"/>
          <ac:spMkLst>
            <pc:docMk/>
            <pc:sldMk cId="2634760689" sldId="294"/>
            <ac:spMk id="17" creationId="{885220DA-9AE1-48F9-9B36-7F64717DF49D}"/>
          </ac:spMkLst>
        </pc:spChg>
        <pc:spChg chg="mod">
          <ac:chgData name="Miss Bibby" userId="8908bb53-9fc2-45df-9b33-3ca85e0e6214" providerId="ADAL" clId="{0D8AE7E2-D67F-467D-B55E-9E1A64C26157}" dt="2022-01-24T20:52:51.751" v="204" actId="115"/>
          <ac:spMkLst>
            <pc:docMk/>
            <pc:sldMk cId="2634760689" sldId="294"/>
            <ac:spMk id="21" creationId="{00000000-0000-0000-0000-000000000000}"/>
          </ac:spMkLst>
        </pc:spChg>
        <pc:picChg chg="del mod">
          <ac:chgData name="Miss Bibby" userId="8908bb53-9fc2-45df-9b33-3ca85e0e6214" providerId="ADAL" clId="{0D8AE7E2-D67F-467D-B55E-9E1A64C26157}" dt="2022-01-24T20:52:49.103" v="203" actId="478"/>
          <ac:picMkLst>
            <pc:docMk/>
            <pc:sldMk cId="2634760689" sldId="294"/>
            <ac:picMk id="12" creationId="{BB9C5656-322C-46FB-8BA2-7900BB7A8D40}"/>
          </ac:picMkLst>
        </pc:picChg>
      </pc:sldChg>
      <pc:sldChg chg="delSp modSp mod">
        <pc:chgData name="Miss Bibby" userId="8908bb53-9fc2-45df-9b33-3ca85e0e6214" providerId="ADAL" clId="{0D8AE7E2-D67F-467D-B55E-9E1A64C26157}" dt="2022-01-24T20:54:01.450" v="222" actId="115"/>
        <pc:sldMkLst>
          <pc:docMk/>
          <pc:sldMk cId="1086889836" sldId="295"/>
        </pc:sldMkLst>
        <pc:spChg chg="mod">
          <ac:chgData name="Miss Bibby" userId="8908bb53-9fc2-45df-9b33-3ca85e0e6214" providerId="ADAL" clId="{0D8AE7E2-D67F-467D-B55E-9E1A64C26157}" dt="2022-01-24T20:53:53.816" v="220" actId="2711"/>
          <ac:spMkLst>
            <pc:docMk/>
            <pc:sldMk cId="1086889836" sldId="295"/>
            <ac:spMk id="4" creationId="{E4BDC376-212C-4C29-9F8F-49EF87E27C63}"/>
          </ac:spMkLst>
        </pc:spChg>
        <pc:spChg chg="mod">
          <ac:chgData name="Miss Bibby" userId="8908bb53-9fc2-45df-9b33-3ca85e0e6214" providerId="ADAL" clId="{0D8AE7E2-D67F-467D-B55E-9E1A64C26157}" dt="2022-01-24T20:53:53.816" v="220" actId="2711"/>
          <ac:spMkLst>
            <pc:docMk/>
            <pc:sldMk cId="1086889836" sldId="295"/>
            <ac:spMk id="13" creationId="{29CB0088-C3BE-4706-9DF3-419DDCF89EAE}"/>
          </ac:spMkLst>
        </pc:spChg>
        <pc:spChg chg="mod">
          <ac:chgData name="Miss Bibby" userId="8908bb53-9fc2-45df-9b33-3ca85e0e6214" providerId="ADAL" clId="{0D8AE7E2-D67F-467D-B55E-9E1A64C26157}" dt="2022-01-24T20:53:53.816" v="220" actId="2711"/>
          <ac:spMkLst>
            <pc:docMk/>
            <pc:sldMk cId="1086889836" sldId="295"/>
            <ac:spMk id="14" creationId="{A018737B-A142-4C75-B3F6-AD197CCA4FED}"/>
          </ac:spMkLst>
        </pc:spChg>
        <pc:spChg chg="mod">
          <ac:chgData name="Miss Bibby" userId="8908bb53-9fc2-45df-9b33-3ca85e0e6214" providerId="ADAL" clId="{0D8AE7E2-D67F-467D-B55E-9E1A64C26157}" dt="2022-01-24T20:53:53.816" v="220" actId="2711"/>
          <ac:spMkLst>
            <pc:docMk/>
            <pc:sldMk cId="1086889836" sldId="295"/>
            <ac:spMk id="15" creationId="{B6F6B7AC-62E8-479B-9B77-10B71FEF1FBA}"/>
          </ac:spMkLst>
        </pc:spChg>
        <pc:spChg chg="mod">
          <ac:chgData name="Miss Bibby" userId="8908bb53-9fc2-45df-9b33-3ca85e0e6214" providerId="ADAL" clId="{0D8AE7E2-D67F-467D-B55E-9E1A64C26157}" dt="2022-01-24T20:54:01.450" v="222" actId="115"/>
          <ac:spMkLst>
            <pc:docMk/>
            <pc:sldMk cId="1086889836" sldId="295"/>
            <ac:spMk id="21" creationId="{00000000-0000-0000-0000-000000000000}"/>
          </ac:spMkLst>
        </pc:spChg>
        <pc:picChg chg="mod">
          <ac:chgData name="Miss Bibby" userId="8908bb53-9fc2-45df-9b33-3ca85e0e6214" providerId="ADAL" clId="{0D8AE7E2-D67F-467D-B55E-9E1A64C26157}" dt="2022-01-24T20:53:53.816" v="220" actId="2711"/>
          <ac:picMkLst>
            <pc:docMk/>
            <pc:sldMk cId="1086889836" sldId="295"/>
            <ac:picMk id="3" creationId="{EC3382B0-78D5-4A3A-B6E7-154F8BAC0140}"/>
          </ac:picMkLst>
        </pc:picChg>
        <pc:picChg chg="del mod">
          <ac:chgData name="Miss Bibby" userId="8908bb53-9fc2-45df-9b33-3ca85e0e6214" providerId="ADAL" clId="{0D8AE7E2-D67F-467D-B55E-9E1A64C26157}" dt="2022-01-24T20:53:57.158" v="221" actId="478"/>
          <ac:picMkLst>
            <pc:docMk/>
            <pc:sldMk cId="1086889836" sldId="295"/>
            <ac:picMk id="12" creationId="{BB9C5656-322C-46FB-8BA2-7900BB7A8D40}"/>
          </ac:picMkLst>
        </pc:picChg>
      </pc:sldChg>
      <pc:sldChg chg="del">
        <pc:chgData name="Miss Bibby" userId="8908bb53-9fc2-45df-9b33-3ca85e0e6214" providerId="ADAL" clId="{0D8AE7E2-D67F-467D-B55E-9E1A64C26157}" dt="2022-01-24T20:53:47.237" v="218" actId="2696"/>
        <pc:sldMkLst>
          <pc:docMk/>
          <pc:sldMk cId="2073659757" sldId="296"/>
        </pc:sldMkLst>
      </pc:sldChg>
      <pc:sldChg chg="del ord">
        <pc:chgData name="Miss Bibby" userId="8908bb53-9fc2-45df-9b33-3ca85e0e6214" providerId="ADAL" clId="{0D8AE7E2-D67F-467D-B55E-9E1A64C26157}" dt="2022-01-24T20:53:27.404" v="212" actId="2696"/>
        <pc:sldMkLst>
          <pc:docMk/>
          <pc:sldMk cId="392273437" sldId="297"/>
        </pc:sldMkLst>
      </pc:sldChg>
      <pc:sldChg chg="delSp modSp mod">
        <pc:chgData name="Miss Bibby" userId="8908bb53-9fc2-45df-9b33-3ca85e0e6214" providerId="ADAL" clId="{0D8AE7E2-D67F-467D-B55E-9E1A64C26157}" dt="2022-01-24T20:52:20.568" v="199" actId="115"/>
        <pc:sldMkLst>
          <pc:docMk/>
          <pc:sldMk cId="453954156" sldId="298"/>
        </pc:sldMkLst>
        <pc:spChg chg="mod">
          <ac:chgData name="Miss Bibby" userId="8908bb53-9fc2-45df-9b33-3ca85e0e6214" providerId="ADAL" clId="{0D8AE7E2-D67F-467D-B55E-9E1A64C26157}" dt="2022-01-24T20:52:13.729" v="197" actId="2711"/>
          <ac:spMkLst>
            <pc:docMk/>
            <pc:sldMk cId="453954156" sldId="298"/>
            <ac:spMk id="5" creationId="{26E1EA58-40A1-44DB-BA8F-FF92C934B5CC}"/>
          </ac:spMkLst>
        </pc:spChg>
        <pc:spChg chg="mod">
          <ac:chgData name="Miss Bibby" userId="8908bb53-9fc2-45df-9b33-3ca85e0e6214" providerId="ADAL" clId="{0D8AE7E2-D67F-467D-B55E-9E1A64C26157}" dt="2022-01-24T20:52:13.729" v="197" actId="2711"/>
          <ac:spMkLst>
            <pc:docMk/>
            <pc:sldMk cId="453954156" sldId="298"/>
            <ac:spMk id="9" creationId="{663982F1-FAEF-42F0-89BF-7790F86411C6}"/>
          </ac:spMkLst>
        </pc:spChg>
        <pc:spChg chg="del">
          <ac:chgData name="Miss Bibby" userId="8908bb53-9fc2-45df-9b33-3ca85e0e6214" providerId="ADAL" clId="{0D8AE7E2-D67F-467D-B55E-9E1A64C26157}" dt="2022-01-24T20:52:04.323" v="195" actId="478"/>
          <ac:spMkLst>
            <pc:docMk/>
            <pc:sldMk cId="453954156" sldId="298"/>
            <ac:spMk id="10" creationId="{873DEE18-95AD-45B3-BBA5-A87B3E3A2C3C}"/>
          </ac:spMkLst>
        </pc:spChg>
        <pc:spChg chg="mod">
          <ac:chgData name="Miss Bibby" userId="8908bb53-9fc2-45df-9b33-3ca85e0e6214" providerId="ADAL" clId="{0D8AE7E2-D67F-467D-B55E-9E1A64C26157}" dt="2022-01-24T20:52:13.729" v="197" actId="2711"/>
          <ac:spMkLst>
            <pc:docMk/>
            <pc:sldMk cId="453954156" sldId="298"/>
            <ac:spMk id="15" creationId="{4515AE86-E397-444C-93BE-1A86AF5D2148}"/>
          </ac:spMkLst>
        </pc:spChg>
        <pc:spChg chg="mod">
          <ac:chgData name="Miss Bibby" userId="8908bb53-9fc2-45df-9b33-3ca85e0e6214" providerId="ADAL" clId="{0D8AE7E2-D67F-467D-B55E-9E1A64C26157}" dt="2022-01-24T20:52:20.568" v="199" actId="115"/>
          <ac:spMkLst>
            <pc:docMk/>
            <pc:sldMk cId="453954156" sldId="298"/>
            <ac:spMk id="21" creationId="{00000000-0000-0000-0000-000000000000}"/>
          </ac:spMkLst>
        </pc:spChg>
        <pc:picChg chg="del">
          <ac:chgData name="Miss Bibby" userId="8908bb53-9fc2-45df-9b33-3ca85e0e6214" providerId="ADAL" clId="{0D8AE7E2-D67F-467D-B55E-9E1A64C26157}" dt="2022-01-24T20:52:16.333" v="198" actId="478"/>
          <ac:picMkLst>
            <pc:docMk/>
            <pc:sldMk cId="453954156" sldId="298"/>
            <ac:picMk id="12" creationId="{BB9C5656-322C-46FB-8BA2-7900BB7A8D40}"/>
          </ac:picMkLst>
        </pc:picChg>
      </pc:sldChg>
      <pc:sldChg chg="addSp modSp new mod">
        <pc:chgData name="Miss Bibby" userId="8908bb53-9fc2-45df-9b33-3ca85e0e6214" providerId="ADAL" clId="{0D8AE7E2-D67F-467D-B55E-9E1A64C26157}" dt="2022-01-24T20:54:53.147" v="245" actId="20577"/>
        <pc:sldMkLst>
          <pc:docMk/>
          <pc:sldMk cId="359579298" sldId="299"/>
        </pc:sldMkLst>
        <pc:spChg chg="mod">
          <ac:chgData name="Miss Bibby" userId="8908bb53-9fc2-45df-9b33-3ca85e0e6214" providerId="ADAL" clId="{0D8AE7E2-D67F-467D-B55E-9E1A64C26157}" dt="2022-01-24T20:54:30.641" v="235" actId="115"/>
          <ac:spMkLst>
            <pc:docMk/>
            <pc:sldMk cId="359579298" sldId="299"/>
            <ac:spMk id="2" creationId="{C0B5A380-0D50-40A6-82D4-4AC998EE9717}"/>
          </ac:spMkLst>
        </pc:spChg>
        <pc:spChg chg="add mod">
          <ac:chgData name="Miss Bibby" userId="8908bb53-9fc2-45df-9b33-3ca85e0e6214" providerId="ADAL" clId="{0D8AE7E2-D67F-467D-B55E-9E1A64C26157}" dt="2022-01-24T20:54:53.147" v="245" actId="20577"/>
          <ac:spMkLst>
            <pc:docMk/>
            <pc:sldMk cId="359579298" sldId="299"/>
            <ac:spMk id="4" creationId="{68D606E0-7717-4D55-B623-D6D729901321}"/>
          </ac:spMkLst>
        </pc:spChg>
      </pc:sldChg>
      <pc:sldChg chg="modSp new mod modClrScheme chgLayout">
        <pc:chgData name="Miss Bibby" userId="8908bb53-9fc2-45df-9b33-3ca85e0e6214" providerId="ADAL" clId="{0D8AE7E2-D67F-467D-B55E-9E1A64C26157}" dt="2022-01-24T20:56:13.280" v="361" actId="20577"/>
        <pc:sldMkLst>
          <pc:docMk/>
          <pc:sldMk cId="3568255766" sldId="300"/>
        </pc:sldMkLst>
        <pc:spChg chg="mod ord">
          <ac:chgData name="Miss Bibby" userId="8908bb53-9fc2-45df-9b33-3ca85e0e6214" providerId="ADAL" clId="{0D8AE7E2-D67F-467D-B55E-9E1A64C26157}" dt="2022-01-24T20:56:13.280" v="361" actId="20577"/>
          <ac:spMkLst>
            <pc:docMk/>
            <pc:sldMk cId="3568255766" sldId="300"/>
            <ac:spMk id="2" creationId="{3651139D-A65F-4A5D-AD0F-DFB0BB73CEDE}"/>
          </ac:spMkLst>
        </pc:spChg>
      </pc:sldChg>
      <pc:sldMasterChg chg="delSldLayout">
        <pc:chgData name="Miss Bibby" userId="8908bb53-9fc2-45df-9b33-3ca85e0e6214" providerId="ADAL" clId="{0D8AE7E2-D67F-467D-B55E-9E1A64C26157}" dt="2022-01-24T20:46:48.582" v="0" actId="2696"/>
        <pc:sldMasterMkLst>
          <pc:docMk/>
          <pc:sldMasterMk cId="4389201" sldId="2147483660"/>
        </pc:sldMasterMkLst>
        <pc:sldLayoutChg chg="del">
          <pc:chgData name="Miss Bibby" userId="8908bb53-9fc2-45df-9b33-3ca85e0e6214" providerId="ADAL" clId="{0D8AE7E2-D67F-467D-B55E-9E1A64C26157}" dt="2022-01-24T20:46:48.582" v="0" actId="2696"/>
          <pc:sldLayoutMkLst>
            <pc:docMk/>
            <pc:sldMasterMk cId="4389201" sldId="2147483660"/>
            <pc:sldLayoutMk cId="1485219563" sldId="214748367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E7D58D-2513-4F70-BEA4-2CD2F993170F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religious-studies-ks2-holy-communion/z7xhy9q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Cursive Looped Thin" panose="02000000000000000000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Cursive Looped Thin" panose="02000000000000000000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>
                <a:latin typeface="Twinkl Cursive Looped Thin" panose="02000000000000000000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To explore what happens during Holy Communion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611286"/>
            <a:ext cx="7886700" cy="231012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be able to tell a friend about an object that holds a memory for you </a:t>
            </a:r>
          </a:p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tell me why bread and wine are used in Holy Communion </a:t>
            </a:r>
          </a:p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be able to explain why Holy Communion is important for Christians.</a:t>
            </a:r>
          </a:p>
          <a:p>
            <a:r>
              <a:rPr lang="en-GB" dirty="0">
                <a:solidFill>
                  <a:srgbClr val="00B050"/>
                </a:solidFill>
                <a:latin typeface="Twinkl Cursive Looped Thin" panose="02000000000000000000" pitchFamily="2" charset="0"/>
              </a:rPr>
              <a:t>You will know some key vocabulary about Holy Communion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Objects and Memories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95472" y="1734035"/>
            <a:ext cx="7543526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  These children are talking about things that remind them of something. 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D8BC8EBA-F137-44B9-8E46-C0D2C9A84FC4}"/>
              </a:ext>
            </a:extLst>
          </p:cNvPr>
          <p:cNvGrpSpPr/>
          <p:nvPr/>
        </p:nvGrpSpPr>
        <p:grpSpPr>
          <a:xfrm>
            <a:off x="529900" y="2527304"/>
            <a:ext cx="2278674" cy="1147894"/>
            <a:chOff x="357209" y="2259576"/>
            <a:chExt cx="2278674" cy="1415622"/>
          </a:xfrm>
        </p:grpSpPr>
        <p:sp>
          <p:nvSpPr>
            <p:cNvPr id="63" name="Speech Bubble: Rectangle with Corners Rounded 62">
              <a:extLst>
                <a:ext uri="{FF2B5EF4-FFF2-40B4-BE49-F238E27FC236}">
                  <a16:creationId xmlns:a16="http://schemas.microsoft.com/office/drawing/2014/main" id="{918E3176-4F3E-4B7C-8D89-39E7698388D5}"/>
                </a:ext>
              </a:extLst>
            </p:cNvPr>
            <p:cNvSpPr/>
            <p:nvPr/>
          </p:nvSpPr>
          <p:spPr>
            <a:xfrm>
              <a:off x="357209" y="2259576"/>
              <a:ext cx="2278674" cy="1415622"/>
            </a:xfrm>
            <a:prstGeom prst="wedgeRoundRectCallout">
              <a:avLst>
                <a:gd name="adj1" fmla="val 7322"/>
                <a:gd name="adj2" fmla="val 71299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Twinkl Cursive Looped Thin" panose="02000000000000000000" pitchFamily="2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3F3212D-7BD5-4A4E-98C3-0DB00DE7CFC1}"/>
                </a:ext>
              </a:extLst>
            </p:cNvPr>
            <p:cNvSpPr/>
            <p:nvPr/>
          </p:nvSpPr>
          <p:spPr>
            <a:xfrm>
              <a:off x="449286" y="2346736"/>
              <a:ext cx="2094520" cy="1328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This boomerang</a:t>
              </a:r>
            </a:p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reminds me of </a:t>
              </a:r>
            </a:p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my amazing holiday</a:t>
              </a:r>
            </a:p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in Australia. 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3DFD38F0-A7F0-488C-8981-1BD8CB57F2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05595" flipV="1">
            <a:off x="2258314" y="2478703"/>
            <a:ext cx="937856" cy="3829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B60098A-1122-402F-B609-5C1DA72971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07" b="23299"/>
          <a:stretch/>
        </p:blipFill>
        <p:spPr>
          <a:xfrm>
            <a:off x="3010202" y="4198256"/>
            <a:ext cx="1750349" cy="222125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A930C64-7617-4477-8DCC-A413505732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21"/>
          <a:stretch/>
        </p:blipFill>
        <p:spPr>
          <a:xfrm>
            <a:off x="6630808" y="3685029"/>
            <a:ext cx="1385357" cy="27344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660D0A-9BC9-44DF-91E3-2AFB038235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81" r="52501" b="26148"/>
          <a:stretch/>
        </p:blipFill>
        <p:spPr>
          <a:xfrm>
            <a:off x="683518" y="3990985"/>
            <a:ext cx="1824333" cy="2428526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A03E7A1A-68FC-4D8E-A1D8-F7CF32BC03AE}"/>
              </a:ext>
            </a:extLst>
          </p:cNvPr>
          <p:cNvGrpSpPr/>
          <p:nvPr/>
        </p:nvGrpSpPr>
        <p:grpSpPr>
          <a:xfrm>
            <a:off x="3379724" y="2403733"/>
            <a:ext cx="2572683" cy="1592167"/>
            <a:chOff x="3542982" y="2398817"/>
            <a:chExt cx="2720427" cy="1592167"/>
          </a:xfrm>
        </p:grpSpPr>
        <p:sp>
          <p:nvSpPr>
            <p:cNvPr id="62" name="Speech Bubble: Rectangle with Corners Rounded 61">
              <a:extLst>
                <a:ext uri="{FF2B5EF4-FFF2-40B4-BE49-F238E27FC236}">
                  <a16:creationId xmlns:a16="http://schemas.microsoft.com/office/drawing/2014/main" id="{43190912-B219-4515-BD92-6DCF1A7BB930}"/>
                </a:ext>
              </a:extLst>
            </p:cNvPr>
            <p:cNvSpPr/>
            <p:nvPr/>
          </p:nvSpPr>
          <p:spPr>
            <a:xfrm>
              <a:off x="3542982" y="2398817"/>
              <a:ext cx="2720427" cy="1592167"/>
            </a:xfrm>
            <a:prstGeom prst="wedgeRoundRectCallout">
              <a:avLst>
                <a:gd name="adj1" fmla="val -28061"/>
                <a:gd name="adj2" fmla="val 76086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 Cursive Looped Thin" panose="02000000000000000000" pitchFamily="2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1E00F34-40F5-4EDC-91A4-B582128527B2}"/>
                </a:ext>
              </a:extLst>
            </p:cNvPr>
            <p:cNvSpPr/>
            <p:nvPr/>
          </p:nvSpPr>
          <p:spPr>
            <a:xfrm>
              <a:off x="3645533" y="2533181"/>
              <a:ext cx="253469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We keep this teapot on the shelf at home. Every time I look at it, I remember my grandma. It belonged to her. 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B6567BE-18D0-4F71-B709-0AFB470CF557}"/>
              </a:ext>
            </a:extLst>
          </p:cNvPr>
          <p:cNvGrpSpPr/>
          <p:nvPr/>
        </p:nvGrpSpPr>
        <p:grpSpPr>
          <a:xfrm>
            <a:off x="6406988" y="2763886"/>
            <a:ext cx="2186597" cy="1264360"/>
            <a:chOff x="6398599" y="2763886"/>
            <a:chExt cx="2186597" cy="1264360"/>
          </a:xfrm>
        </p:grpSpPr>
        <p:sp>
          <p:nvSpPr>
            <p:cNvPr id="66" name="Speech Bubble: Rectangle with Corners Rounded 65">
              <a:extLst>
                <a:ext uri="{FF2B5EF4-FFF2-40B4-BE49-F238E27FC236}">
                  <a16:creationId xmlns:a16="http://schemas.microsoft.com/office/drawing/2014/main" id="{1A9F1837-D63E-4B22-A1D1-4248C1387AE3}"/>
                </a:ext>
              </a:extLst>
            </p:cNvPr>
            <p:cNvSpPr/>
            <p:nvPr/>
          </p:nvSpPr>
          <p:spPr>
            <a:xfrm>
              <a:off x="6398599" y="2763886"/>
              <a:ext cx="2186597" cy="1264360"/>
            </a:xfrm>
            <a:prstGeom prst="wedgeRoundRectCallout">
              <a:avLst>
                <a:gd name="adj1" fmla="val 15951"/>
                <a:gd name="adj2" fmla="val 78132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>
                <a:latin typeface="Twinkl Cursive Looped Thin" panose="02000000000000000000" pitchFamily="2" charset="0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EFBC220-FCA8-4465-BE59-EF324F3176BC}"/>
                </a:ext>
              </a:extLst>
            </p:cNvPr>
            <p:cNvSpPr/>
            <p:nvPr/>
          </p:nvSpPr>
          <p:spPr>
            <a:xfrm>
              <a:off x="6490676" y="2857457"/>
              <a:ext cx="209452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>
                  <a:latin typeface="Twinkl Cursive Looped Thin" panose="02000000000000000000" pitchFamily="2" charset="0"/>
                </a:rPr>
                <a:t>My dad bought me a toy lion to remind me that I am strong like a lion.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33298 -0.31621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Objects and Memories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945FB2-3695-4940-9467-467A8E02E6C0}"/>
              </a:ext>
            </a:extLst>
          </p:cNvPr>
          <p:cNvSpPr/>
          <p:nvPr/>
        </p:nvSpPr>
        <p:spPr>
          <a:xfrm>
            <a:off x="927390" y="1625289"/>
            <a:ext cx="727968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Twinkl Cursive Looped Thin" panose="02000000000000000000" pitchFamily="2" charset="0"/>
              </a:rPr>
              <a:t>Can you think of an object which: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reminds you of something you have experienced;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reminds you of someone you know;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or reminds you of an important message?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latin typeface="Twinkl Cursive Looped Thin" panose="02000000000000000000" pitchFamily="2" charset="0"/>
              </a:rPr>
              <a:t>Draw the object on your whiteboard and tell your partner about it.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5AB23C9-2EAC-4C81-B69B-7545C43DFA25}"/>
              </a:ext>
            </a:extLst>
          </p:cNvPr>
          <p:cNvSpPr/>
          <p:nvPr/>
        </p:nvSpPr>
        <p:spPr>
          <a:xfrm>
            <a:off x="927390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places you have visited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337D0E3-D117-4A3F-B632-04CB9EA42305}"/>
              </a:ext>
            </a:extLst>
          </p:cNvPr>
          <p:cNvSpPr/>
          <p:nvPr/>
        </p:nvSpPr>
        <p:spPr>
          <a:xfrm>
            <a:off x="6178205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gifts you have been given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715185A-60A0-4017-A886-ED8B5DDA4F44}"/>
              </a:ext>
            </a:extLst>
          </p:cNvPr>
          <p:cNvSpPr/>
          <p:nvPr/>
        </p:nvSpPr>
        <p:spPr>
          <a:xfrm>
            <a:off x="3552797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people who are special to you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FB57606-B9FD-4CFE-ADBD-1B85BD475749}"/>
              </a:ext>
            </a:extLst>
          </p:cNvPr>
          <p:cNvSpPr/>
          <p:nvPr/>
        </p:nvSpPr>
        <p:spPr>
          <a:xfrm>
            <a:off x="824487" y="3803162"/>
            <a:ext cx="7485494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dirty="0">
                <a:latin typeface="Twinkl Cursive Looped Thin" panose="02000000000000000000" pitchFamily="2" charset="0"/>
              </a:rPr>
              <a:t>   Use these ideas to help you think of something.</a:t>
            </a:r>
          </a:p>
        </p:txBody>
      </p:sp>
    </p:spTree>
    <p:extLst>
      <p:ext uri="{BB962C8B-B14F-4D97-AF65-F5344CB8AC3E}">
        <p14:creationId xmlns:p14="http://schemas.microsoft.com/office/powerpoint/2010/main" val="314538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7745D8-9C81-4065-83A3-C399D2EFD836}"/>
              </a:ext>
            </a:extLst>
          </p:cNvPr>
          <p:cNvSpPr/>
          <p:nvPr/>
        </p:nvSpPr>
        <p:spPr>
          <a:xfrm>
            <a:off x="996585" y="1702125"/>
            <a:ext cx="27693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Christians believe that Jesus is the Son of God. They believe he came to Earth and lived as a real human being. 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Christians believe that Jesus died on a cross. They believe that he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F611A1D-D9DC-4999-B5F6-C575D0E33E63}"/>
              </a:ext>
            </a:extLst>
          </p:cNvPr>
          <p:cNvSpPr/>
          <p:nvPr/>
        </p:nvSpPr>
        <p:spPr>
          <a:xfrm>
            <a:off x="730638" y="4916662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   Do you know what this last meal was called?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D548F6-D818-417D-8DF6-7408197E82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6"/>
          <a:stretch/>
        </p:blipFill>
        <p:spPr>
          <a:xfrm>
            <a:off x="3689588" y="1704029"/>
            <a:ext cx="4410412" cy="2458482"/>
          </a:xfrm>
          <a:prstGeom prst="roundRect">
            <a:avLst>
              <a:gd name="adj" fmla="val 4383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68E2EA-4F7A-4EA8-92FC-D1A257535D78}"/>
              </a:ext>
            </a:extLst>
          </p:cNvPr>
          <p:cNvSpPr/>
          <p:nvPr/>
        </p:nvSpPr>
        <p:spPr>
          <a:xfrm>
            <a:off x="996584" y="4162511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knew he was going to die. Before he died, he had a last meal with his closest friends, who were called his disciples.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6AE48BA-F40D-4158-B171-B29544136076}"/>
              </a:ext>
            </a:extLst>
          </p:cNvPr>
          <p:cNvSpPr/>
          <p:nvPr/>
        </p:nvSpPr>
        <p:spPr>
          <a:xfrm>
            <a:off x="996584" y="5438056"/>
            <a:ext cx="32191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It was called the Last Supper.</a:t>
            </a:r>
          </a:p>
        </p:txBody>
      </p:sp>
    </p:spTree>
    <p:extLst>
      <p:ext uri="{BB962C8B-B14F-4D97-AF65-F5344CB8AC3E}">
        <p14:creationId xmlns:p14="http://schemas.microsoft.com/office/powerpoint/2010/main" val="105080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At the Last Supper, Jesus thanked God for the bread.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85585F-1A78-47FD-8531-46A5505394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9801"/>
            <a:ext cx="7063225" cy="41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718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He broke it apart to share with everyone.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FD127E-9930-43A3-9E26-3C73FFC50B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7002"/>
            <a:ext cx="7068037" cy="41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48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AC1EE0-2FA1-4195-988A-6233256A99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91"/>
            <a:ext cx="7068035" cy="411162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‘‘Take this and eat it. This is my body which is given </a:t>
            </a:r>
            <a:br>
              <a:rPr lang="en-GB" dirty="0">
                <a:latin typeface="Twinkl Cursive Looped Thin" panose="02000000000000000000" pitchFamily="2" charset="0"/>
              </a:rPr>
            </a:br>
            <a:r>
              <a:rPr lang="en-GB" dirty="0">
                <a:latin typeface="Twinkl Cursive Looped Thin" panose="02000000000000000000" pitchFamily="2" charset="0"/>
              </a:rPr>
              <a:t>for you,’’ he announced.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    What did Jesus say the bread represented?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 Cursive Looped Thin" panose="02000000000000000000" pitchFamily="2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43190" y="2621444"/>
              <a:ext cx="1072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Twinkl Cursive Looped Thin" panose="02000000000000000000" pitchFamily="2" charset="0"/>
                </a:rPr>
                <a:t>His body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24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5ECBD0-0299-41EB-BB11-8A17C32463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4743"/>
            <a:ext cx="7071919" cy="411388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He then held up a cup of red wine.</a:t>
            </a:r>
          </a:p>
        </p:txBody>
      </p:sp>
    </p:spTree>
    <p:extLst>
      <p:ext uri="{BB962C8B-B14F-4D97-AF65-F5344CB8AC3E}">
        <p14:creationId xmlns:p14="http://schemas.microsoft.com/office/powerpoint/2010/main" val="678087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52A9EA-50C1-4CBF-80CA-FED62428A2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84"/>
            <a:ext cx="7068035" cy="41116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‘‘This is my blood, which will be poured out for many </a:t>
            </a:r>
          </a:p>
          <a:p>
            <a:pPr algn="ctr"/>
            <a:r>
              <a:rPr lang="en-GB" dirty="0">
                <a:latin typeface="Twinkl Cursive Looped Thin" panose="02000000000000000000" pitchFamily="2" charset="0"/>
              </a:rPr>
              <a:t>people so their sins may be forgiven,’’ Jesus said.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    What did Jesus say the wine represented?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 Cursive Looped Thin" panose="02000000000000000000" pitchFamily="2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14336" y="2621444"/>
              <a:ext cx="11304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Twinkl Cursive Looped Thin" panose="02000000000000000000" pitchFamily="2" charset="0"/>
                </a:rPr>
                <a:t>His blood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5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989331" y="1444436"/>
            <a:ext cx="7155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Christians believe that when Jesus died on the cross, his death meant that the bad things (sins) that all human beings do could </a:t>
            </a:r>
            <a:br>
              <a:rPr lang="en-GB" dirty="0">
                <a:latin typeface="Twinkl Cursive Looped Thin" panose="02000000000000000000" pitchFamily="2" charset="0"/>
              </a:rPr>
            </a:br>
            <a:r>
              <a:rPr lang="en-GB" dirty="0">
                <a:latin typeface="Twinkl Cursive Looped Thin" panose="02000000000000000000" pitchFamily="2" charset="0"/>
              </a:rPr>
              <a:t>be forgiven. </a:t>
            </a:r>
          </a:p>
          <a:p>
            <a:pPr algn="ctr"/>
            <a:endParaRPr lang="en-GB" dirty="0">
              <a:latin typeface="Twinkl Cursive Looped Thin" panose="02000000000000000000" pitchFamily="2" charset="0"/>
            </a:endParaRPr>
          </a:p>
          <a:p>
            <a:pPr algn="ctr"/>
            <a:r>
              <a:rPr lang="en-GB" dirty="0">
                <a:latin typeface="Twinkl Cursive Looped Thin" panose="02000000000000000000" pitchFamily="2" charset="0"/>
              </a:rPr>
              <a:t>Christians think about Jesus when they think about the bread and wine in Holy Communion.</a:t>
            </a:r>
          </a:p>
          <a:p>
            <a:pPr algn="ctr"/>
            <a:endParaRPr lang="en-GB" dirty="0">
              <a:latin typeface="Twinkl Cursive Looped Thin" panose="02000000000000000000" pitchFamily="2" charset="0"/>
            </a:endParaRPr>
          </a:p>
          <a:p>
            <a:pPr algn="ctr"/>
            <a:endParaRPr lang="en-GB" dirty="0">
              <a:latin typeface="Twinkl Cursive Looped Thin" panose="02000000000000000000" pitchFamily="2" charset="0"/>
            </a:endParaRPr>
          </a:p>
          <a:p>
            <a:pPr algn="ctr"/>
            <a:endParaRPr lang="en-GB" dirty="0">
              <a:latin typeface="Twinkl Cursive Looped Thin" panose="02000000000000000000" pitchFamily="2" charset="0"/>
            </a:endParaRPr>
          </a:p>
          <a:p>
            <a:pPr algn="ctr"/>
            <a:r>
              <a:rPr lang="en-GB" dirty="0">
                <a:latin typeface="Twinkl Cursive Looped Thin" panose="02000000000000000000" pitchFamily="2" charset="0"/>
              </a:rPr>
              <a:t>The bread represents the body of Jesus. </a:t>
            </a:r>
          </a:p>
          <a:p>
            <a:pPr algn="ctr"/>
            <a:endParaRPr lang="en-GB" dirty="0">
              <a:latin typeface="Twinkl Cursive Looped Thin" panose="02000000000000000000" pitchFamily="2" charset="0"/>
            </a:endParaRPr>
          </a:p>
          <a:p>
            <a:pPr algn="ctr"/>
            <a:r>
              <a:rPr lang="en-GB" dirty="0">
                <a:latin typeface="Twinkl Cursive Looped Thin" panose="02000000000000000000" pitchFamily="2" charset="0"/>
              </a:rPr>
              <a:t>The wine represents the blood of Jesus. </a:t>
            </a:r>
          </a:p>
        </p:txBody>
      </p:sp>
    </p:spTree>
    <p:extLst>
      <p:ext uri="{BB962C8B-B14F-4D97-AF65-F5344CB8AC3E}">
        <p14:creationId xmlns:p14="http://schemas.microsoft.com/office/powerpoint/2010/main" val="3027747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latin typeface="Twinkl Cursive Looped Thin" panose="02000000000000000000" pitchFamily="2" charset="0"/>
              </a:rPr>
              <a:t>Bread and Wine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3982F1-FAEF-42F0-89BF-7790F86411C6}"/>
              </a:ext>
            </a:extLst>
          </p:cNvPr>
          <p:cNvSpPr/>
          <p:nvPr/>
        </p:nvSpPr>
        <p:spPr>
          <a:xfrm>
            <a:off x="730638" y="335568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Cursive Looped Thin" panose="02000000000000000000" pitchFamily="2" charset="0"/>
              </a:rPr>
              <a:t>   What do you think Jesus wanted the disciples to do after he had died?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E1EA58-40A1-44DB-BA8F-FF92C934B5CC}"/>
              </a:ext>
            </a:extLst>
          </p:cNvPr>
          <p:cNvSpPr/>
          <p:nvPr/>
        </p:nvSpPr>
        <p:spPr>
          <a:xfrm>
            <a:off x="859091" y="3934089"/>
            <a:ext cx="731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He wanted them to think of him when eating bread and drinking wine during Communion, thinking about how the bread was like his body and the wine was like his blood. </a:t>
            </a:r>
          </a:p>
        </p:txBody>
      </p:sp>
      <p:sp>
        <p:nvSpPr>
          <p:cNvPr id="15" name="Title 20">
            <a:extLst>
              <a:ext uri="{FF2B5EF4-FFF2-40B4-BE49-F238E27FC236}">
                <a16:creationId xmlns:a16="http://schemas.microsoft.com/office/drawing/2014/main" id="{4515AE86-E397-444C-93BE-1A86AF5D2148}"/>
              </a:ext>
            </a:extLst>
          </p:cNvPr>
          <p:cNvSpPr txBox="1">
            <a:spLocks/>
          </p:cNvSpPr>
          <p:nvPr/>
        </p:nvSpPr>
        <p:spPr>
          <a:xfrm>
            <a:off x="541538" y="1768888"/>
            <a:ext cx="8034291" cy="1293908"/>
          </a:xfrm>
          <a:prstGeom prst="roundRect">
            <a:avLst>
              <a:gd name="adj" fmla="val 9641"/>
            </a:avLst>
          </a:prstGeom>
          <a:solidFill>
            <a:srgbClr val="FBC547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Twinkl Cursive Looped Thin" panose="02000000000000000000" pitchFamily="2" charset="0"/>
              </a:rPr>
              <a:t>Do This in Memory of 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C60EBB-1F27-40A5-99B8-8FCE1BD952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8" r="33332" b="31473"/>
          <a:stretch/>
        </p:blipFill>
        <p:spPr>
          <a:xfrm>
            <a:off x="6755905" y="1834919"/>
            <a:ext cx="1624613" cy="12278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91EB48-B249-427E-9A58-63FE1C321E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38" y="2078081"/>
            <a:ext cx="1186939" cy="9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5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u="sng" dirty="0">
                <a:latin typeface="Twinkl Cursive Looped Thin" panose="02000000000000000000" pitchFamily="2" charset="0"/>
              </a:rPr>
              <a:t>Re-Enacting the Last Supper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0CD9885-9C39-4C46-8E60-9D62E4FDD181}"/>
              </a:ext>
            </a:extLst>
          </p:cNvPr>
          <p:cNvSpPr/>
          <p:nvPr/>
        </p:nvSpPr>
        <p:spPr>
          <a:xfrm>
            <a:off x="730638" y="2646398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   Do you know what the word ‘re-enact’ means?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B9376F-39FF-4CE5-A9C9-132AE922CC0B}"/>
              </a:ext>
            </a:extLst>
          </p:cNvPr>
          <p:cNvSpPr/>
          <p:nvPr/>
        </p:nvSpPr>
        <p:spPr>
          <a:xfrm>
            <a:off x="996584" y="3167792"/>
            <a:ext cx="7179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It means to act out something that happened in the past.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Thousands of years after Jesus told his disciples to use bread and wine to remember him, Christians still re-enact the Last Supper regularly.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5220DA-9AE1-48F9-9B36-7F64717DF49D}"/>
              </a:ext>
            </a:extLst>
          </p:cNvPr>
          <p:cNvSpPr/>
          <p:nvPr/>
        </p:nvSpPr>
        <p:spPr>
          <a:xfrm>
            <a:off x="996584" y="3596318"/>
            <a:ext cx="71797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During services in many different types of Christian places of worship, Christians take part in a ritual where they eat a small piece of bread and have a sip of wine (or grape juice) just as the disciples did with Jesus at the Last Supper.</a:t>
            </a:r>
          </a:p>
          <a:p>
            <a:endParaRPr lang="en-GB" dirty="0">
              <a:latin typeface="Twinkl Cursive Looped Thin" panose="02000000000000000000" pitchFamily="2" charset="0"/>
            </a:endParaRPr>
          </a:p>
          <a:p>
            <a:r>
              <a:rPr lang="en-GB" dirty="0">
                <a:latin typeface="Twinkl Cursive Looped Thin" panose="02000000000000000000" pitchFamily="2" charset="0"/>
              </a:rPr>
              <a:t>This ritual can be known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Holy Communion;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the Lord’s Supper;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 Thin" panose="02000000000000000000" pitchFamily="2" charset="0"/>
              </a:rPr>
              <a:t>the Eucharist. </a:t>
            </a:r>
          </a:p>
        </p:txBody>
      </p:sp>
    </p:spTree>
    <p:extLst>
      <p:ext uri="{BB962C8B-B14F-4D97-AF65-F5344CB8AC3E}">
        <p14:creationId xmlns:p14="http://schemas.microsoft.com/office/powerpoint/2010/main" val="263476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400" u="sng" dirty="0">
                <a:latin typeface="Twinkl Cursive Looped Thin" panose="02000000000000000000" pitchFamily="2" charset="0"/>
              </a:rPr>
              <a:t>Re-Enacting the Last Supper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Different churches have different beliefs about what happens to the bread and wine after it is blessed.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CB0088-C3BE-4706-9DF3-419DDCF89EAE}"/>
              </a:ext>
            </a:extLst>
          </p:cNvPr>
          <p:cNvSpPr/>
          <p:nvPr/>
        </p:nvSpPr>
        <p:spPr>
          <a:xfrm>
            <a:off x="996584" y="2319370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Some churches believe that the bread and wine actually changes once it is blessed. Some churches believe they do not change but </a:t>
            </a:r>
            <a:br>
              <a:rPr lang="en-GB" dirty="0">
                <a:latin typeface="Twinkl Cursive Looped Thin" panose="02000000000000000000" pitchFamily="2" charset="0"/>
              </a:rPr>
            </a:br>
            <a:r>
              <a:rPr lang="en-GB" dirty="0">
                <a:latin typeface="Twinkl Cursive Looped Thin" panose="02000000000000000000" pitchFamily="2" charset="0"/>
              </a:rPr>
              <a:t>are symbols.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18737B-A142-4C75-B3F6-AD197CCA4FED}"/>
              </a:ext>
            </a:extLst>
          </p:cNvPr>
          <p:cNvSpPr/>
          <p:nvPr/>
        </p:nvSpPr>
        <p:spPr>
          <a:xfrm>
            <a:off x="996584" y="3309433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During Holy Communion, there are Bible readings, prayers and Christians come up to the altar to receive the bread and wine from the priest or vicar.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382B0-78D5-4A3A-B6E7-154F8BAC01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2" r="10524" b="9312"/>
          <a:stretch/>
        </p:blipFill>
        <p:spPr>
          <a:xfrm>
            <a:off x="1082179" y="4299496"/>
            <a:ext cx="2278041" cy="1891200"/>
          </a:xfrm>
          <a:prstGeom prst="roundRect">
            <a:avLst>
              <a:gd name="adj" fmla="val 5001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4BDC376-212C-4C29-9F8F-49EF87E27C63}"/>
              </a:ext>
            </a:extLst>
          </p:cNvPr>
          <p:cNvSpPr/>
          <p:nvPr/>
        </p:nvSpPr>
        <p:spPr>
          <a:xfrm>
            <a:off x="3468277" y="4783431"/>
            <a:ext cx="4708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 Cursive Looped Thin" panose="02000000000000000000" pitchFamily="2" charset="0"/>
              </a:rPr>
              <a:t>An altar is a holy table. In a Christian church, it is the table where the bread and wine are blessed. </a:t>
            </a:r>
          </a:p>
        </p:txBody>
      </p:sp>
    </p:spTree>
    <p:extLst>
      <p:ext uri="{BB962C8B-B14F-4D97-AF65-F5344CB8AC3E}">
        <p14:creationId xmlns:p14="http://schemas.microsoft.com/office/powerpoint/2010/main" val="108688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5A380-0D50-40A6-82D4-4AC998EE9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Twinkl Cursive Looped Thin" panose="02000000000000000000" pitchFamily="2" charset="0"/>
              </a:rPr>
              <a:t>Watch</a:t>
            </a:r>
            <a:endParaRPr lang="en-GB" u="sng" dirty="0">
              <a:latin typeface="Twinkl Cursive Looped Thi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D606E0-7717-4D55-B623-D6D729901321}"/>
              </a:ext>
            </a:extLst>
          </p:cNvPr>
          <p:cNvSpPr txBox="1"/>
          <p:nvPr/>
        </p:nvSpPr>
        <p:spPr>
          <a:xfrm>
            <a:off x="563418" y="2969644"/>
            <a:ext cx="79248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Twinkl Cursive Looped Thin" panose="02000000000000000000" pitchFamily="2" charset="0"/>
                <a:hlinkClick r:id="rId2"/>
              </a:rPr>
              <a:t>https://www.bbc.co.uk/teach/class-clips-video/religious-studies-ks2-holy-communion/z7xhy9q</a:t>
            </a:r>
            <a:r>
              <a:rPr lang="en-GB" sz="3200" dirty="0">
                <a:latin typeface="Twinkl Cursive Looped Thin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579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1139D-A65F-4A5D-AD0F-DFB0BB73CE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4391746"/>
          </a:xfrm>
        </p:spPr>
        <p:txBody>
          <a:bodyPr>
            <a:normAutofit/>
          </a:bodyPr>
          <a:lstStyle/>
          <a:p>
            <a:r>
              <a:rPr lang="en-US" sz="5400" u="sng" dirty="0">
                <a:latin typeface="Twinkl Cursive Looped Thin" panose="02000000000000000000" pitchFamily="2" charset="0"/>
              </a:rPr>
              <a:t>Your Task</a:t>
            </a:r>
            <a:br>
              <a:rPr lang="en-US" sz="5400" u="sng" dirty="0">
                <a:latin typeface="Twinkl Cursive Looped Thin" panose="02000000000000000000" pitchFamily="2" charset="0"/>
              </a:rPr>
            </a:br>
            <a:br>
              <a:rPr lang="en-US" dirty="0">
                <a:latin typeface="Twinkl Cursive Looped Thin" panose="02000000000000000000" pitchFamily="2" charset="0"/>
              </a:rPr>
            </a:br>
            <a:r>
              <a:rPr lang="en-US" b="0" dirty="0">
                <a:latin typeface="Twinkl Cursive Looped Thin" panose="02000000000000000000" pitchFamily="2" charset="0"/>
              </a:rPr>
              <a:t>In your group, look at the words on the sheet and write about what you know. </a:t>
            </a:r>
            <a:endParaRPr lang="en-GB" b="0" dirty="0">
              <a:latin typeface="Twinkl Cursive Looped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255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1A02F134-1E0F-46F1-8366-AE0E981ECB8A}" vid="{21996438-2B25-4C91-8451-190E7D1A29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54281EA246934EBD5956EED5F8AA04" ma:contentTypeVersion="13" ma:contentTypeDescription="Create a new document." ma:contentTypeScope="" ma:versionID="356d7c89c9346b7189232bc86195c470">
  <xsd:schema xmlns:xsd="http://www.w3.org/2001/XMLSchema" xmlns:xs="http://www.w3.org/2001/XMLSchema" xmlns:p="http://schemas.microsoft.com/office/2006/metadata/properties" xmlns:ns2="abdc969b-6b54-4251-94ca-7f0ae6326f3f" xmlns:ns3="8c4d48aa-61dd-4644-a7ae-daa609a18951" targetNamespace="http://schemas.microsoft.com/office/2006/metadata/properties" ma:root="true" ma:fieldsID="fa6761e6417727ba9fdcea769887e831" ns2:_="" ns3:_="">
    <xsd:import namespace="abdc969b-6b54-4251-94ca-7f0ae6326f3f"/>
    <xsd:import namespace="8c4d48aa-61dd-4644-a7ae-daa609a18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c969b-6b54-4251-94ca-7f0ae6326f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4d48aa-61dd-4644-a7ae-daa609a18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DF87D9-A3D6-4DF5-86E7-831852FDFA19}"/>
</file>

<file path=customXml/itemProps2.xml><?xml version="1.0" encoding="utf-8"?>
<ds:datastoreItem xmlns:ds="http://schemas.openxmlformats.org/officeDocument/2006/customXml" ds:itemID="{AD36BDAF-723C-4D3E-BED3-766DA24C22D0}"/>
</file>

<file path=customXml/itemProps3.xml><?xml version="1.0" encoding="utf-8"?>
<ds:datastoreItem xmlns:ds="http://schemas.openxmlformats.org/officeDocument/2006/customXml" ds:itemID="{7029FAEE-CB02-4638-BABA-A8F6574A683E}"/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0</TotalTime>
  <Words>793</Words>
  <Application>Microsoft Office PowerPoint</Application>
  <PresentationFormat>On-screen Show (4:3)</PresentationFormat>
  <Paragraphs>81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Twinkl Cursive Looped Thin</vt:lpstr>
      <vt:lpstr>Twinkl</vt:lpstr>
      <vt:lpstr>Twinkl SemiBold</vt:lpstr>
      <vt:lpstr>Calibri</vt:lpstr>
      <vt:lpstr>Arial</vt:lpstr>
      <vt:lpstr>Office Theme</vt:lpstr>
      <vt:lpstr>PowerPoint Presentation</vt:lpstr>
      <vt:lpstr>Objects and Memories</vt:lpstr>
      <vt:lpstr>Objects and Memories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Re-Enacting the Last Supper</vt:lpstr>
      <vt:lpstr>Re-Enacting the Last Supper</vt:lpstr>
      <vt:lpstr>Watch</vt:lpstr>
      <vt:lpstr>Your Task  In your group, look at the words on the sheet and write about what you know.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Aamina Rammah</dc:creator>
  <cp:lastModifiedBy>Miss Bibby</cp:lastModifiedBy>
  <cp:revision>53</cp:revision>
  <dcterms:created xsi:type="dcterms:W3CDTF">2018-05-02T09:57:00Z</dcterms:created>
  <dcterms:modified xsi:type="dcterms:W3CDTF">2022-01-24T20:59:06Z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0x010100AB54281EA246934EBD5956EED5F8AA04</vt:lpwstr>
  </property>
</Properties>
</file>